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5"/>
  </p:notesMasterIdLst>
  <p:handoutMasterIdLst>
    <p:handoutMasterId r:id="rId6"/>
  </p:handoutMasterIdLst>
  <p:sldIdLst>
    <p:sldId id="363" r:id="rId2"/>
    <p:sldId id="367" r:id="rId3"/>
    <p:sldId id="368" r:id="rId4"/>
  </p:sldIdLst>
  <p:sldSz cx="9144000" cy="6858000" type="screen4x3"/>
  <p:notesSz cx="7104063" cy="10234613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66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8390" autoAdjust="0"/>
  </p:normalViewPr>
  <p:slideViewPr>
    <p:cSldViewPr>
      <p:cViewPr varScale="1">
        <p:scale>
          <a:sx n="62" d="100"/>
          <a:sy n="62" d="100"/>
        </p:scale>
        <p:origin x="1770" y="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79202" cy="512223"/>
          </a:xfrm>
          <a:prstGeom prst="rect">
            <a:avLst/>
          </a:prstGeom>
        </p:spPr>
        <p:txBody>
          <a:bodyPr vert="horz" lIns="94781" tIns="47391" rIns="94781" bIns="47391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4023204" y="0"/>
            <a:ext cx="3079202" cy="512223"/>
          </a:xfrm>
          <a:prstGeom prst="rect">
            <a:avLst/>
          </a:prstGeom>
        </p:spPr>
        <p:txBody>
          <a:bodyPr vert="horz" lIns="94781" tIns="47391" rIns="94781" bIns="47391" rtlCol="0"/>
          <a:lstStyle>
            <a:lvl1pPr algn="r">
              <a:defRPr sz="1200"/>
            </a:lvl1pPr>
          </a:lstStyle>
          <a:p>
            <a:fld id="{B53A5B24-B05F-4BF0-B1B6-5614566E24F8}" type="datetimeFigureOut">
              <a:rPr lang="zh-TW" altLang="en-US" smtClean="0"/>
              <a:pPr/>
              <a:t>2026/10/29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1" y="9720755"/>
            <a:ext cx="3079202" cy="512223"/>
          </a:xfrm>
          <a:prstGeom prst="rect">
            <a:avLst/>
          </a:prstGeom>
        </p:spPr>
        <p:txBody>
          <a:bodyPr vert="horz" lIns="94781" tIns="47391" rIns="94781" bIns="47391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4023204" y="9720755"/>
            <a:ext cx="3079202" cy="512223"/>
          </a:xfrm>
          <a:prstGeom prst="rect">
            <a:avLst/>
          </a:prstGeom>
        </p:spPr>
        <p:txBody>
          <a:bodyPr vert="horz" lIns="94781" tIns="47391" rIns="94781" bIns="47391" rtlCol="0" anchor="b"/>
          <a:lstStyle>
            <a:lvl1pPr algn="r">
              <a:defRPr sz="1200"/>
            </a:lvl1pPr>
          </a:lstStyle>
          <a:p>
            <a:fld id="{0DFCBF39-27D5-465B-A48E-9D9FE01C467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2731015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3079042" cy="511978"/>
          </a:xfrm>
          <a:prstGeom prst="rect">
            <a:avLst/>
          </a:prstGeom>
        </p:spPr>
        <p:txBody>
          <a:bodyPr vert="horz" lIns="95478" tIns="47739" rIns="95478" bIns="47739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4023347" y="1"/>
            <a:ext cx="3079041" cy="511978"/>
          </a:xfrm>
          <a:prstGeom prst="rect">
            <a:avLst/>
          </a:prstGeom>
        </p:spPr>
        <p:txBody>
          <a:bodyPr vert="horz" lIns="95478" tIns="47739" rIns="95478" bIns="47739" rtlCol="0"/>
          <a:lstStyle>
            <a:lvl1pPr algn="r">
              <a:defRPr sz="1200"/>
            </a:lvl1pPr>
          </a:lstStyle>
          <a:p>
            <a:fld id="{AC469AC3-9DA6-423A-B7AC-DA9FE7FB9345}" type="datetimeFigureOut">
              <a:rPr lang="zh-TW" altLang="en-US" smtClean="0"/>
              <a:pPr/>
              <a:t>2026/10/29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9687" cy="3838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478" tIns="47739" rIns="95478" bIns="47739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709907" y="4861318"/>
            <a:ext cx="5684255" cy="4606152"/>
          </a:xfrm>
          <a:prstGeom prst="rect">
            <a:avLst/>
          </a:prstGeom>
        </p:spPr>
        <p:txBody>
          <a:bodyPr vert="horz" lIns="95478" tIns="47739" rIns="95478" bIns="47739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1" y="9720989"/>
            <a:ext cx="3079042" cy="511977"/>
          </a:xfrm>
          <a:prstGeom prst="rect">
            <a:avLst/>
          </a:prstGeom>
        </p:spPr>
        <p:txBody>
          <a:bodyPr vert="horz" lIns="95478" tIns="47739" rIns="95478" bIns="47739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4023347" y="9720989"/>
            <a:ext cx="3079041" cy="511977"/>
          </a:xfrm>
          <a:prstGeom prst="rect">
            <a:avLst/>
          </a:prstGeom>
        </p:spPr>
        <p:txBody>
          <a:bodyPr vert="horz" lIns="95478" tIns="47739" rIns="95478" bIns="47739" rtlCol="0" anchor="b"/>
          <a:lstStyle>
            <a:lvl1pPr algn="r">
              <a:defRPr sz="1200"/>
            </a:lvl1pPr>
          </a:lstStyle>
          <a:p>
            <a:fld id="{075B2301-7A1F-4DC8-9A30-75C8978044E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83174512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841848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7343E31-8B32-4795-830E-0D2C5403EF39}" type="datetimeFigureOut">
              <a:rPr lang="zh-TW" altLang="en-US" smtClean="0"/>
              <a:pPr>
                <a:defRPr/>
              </a:pPr>
              <a:t>2026/10/29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FEC3F94-FB10-49E2-B676-936FF72F02FB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351B2F-1851-4A8F-9C0A-14A98202B473}" type="datetimeFigureOut">
              <a:rPr lang="zh-TW" altLang="en-US" smtClean="0"/>
              <a:pPr>
                <a:defRPr/>
              </a:pPr>
              <a:t>2026/10/29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00398A-42E6-47D9-8071-5B9B6F3A0C9F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238C3C2-0293-4EA8-999F-62C7BD96C683}" type="datetimeFigureOut">
              <a:rPr lang="zh-TW" altLang="en-US" smtClean="0"/>
              <a:pPr>
                <a:defRPr/>
              </a:pPr>
              <a:t>2026/10/29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77ADB13-192F-40C6-B134-DB343F0F0A49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58CE860-A366-4260-9BE3-F6F52D447921}" type="datetimeFigureOut">
              <a:rPr lang="zh-TW" altLang="en-US" smtClean="0"/>
              <a:pPr>
                <a:defRPr/>
              </a:pPr>
              <a:t>2026/10/29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DFB8A0-2491-46A6-A70E-4B2C3FDBBA1A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9165B51-8E32-4B8C-9FBF-F82766317D56}" type="datetimeFigureOut">
              <a:rPr lang="zh-TW" altLang="en-US" smtClean="0"/>
              <a:pPr>
                <a:defRPr/>
              </a:pPr>
              <a:t>2026/10/29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A2960A-D81F-45B2-8EDC-DC2446C9BDA9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9186CB0-A2DE-47B2-B618-50175D8ABCF3}" type="datetimeFigureOut">
              <a:rPr lang="zh-TW" altLang="en-US" smtClean="0"/>
              <a:pPr>
                <a:defRPr/>
              </a:pPr>
              <a:t>2026/10/29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F18B64B-395B-408E-BD79-94AB02598561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D4C9A6A-6862-4500-86D0-B15F826B00D9}" type="datetimeFigureOut">
              <a:rPr lang="zh-TW" altLang="en-US" smtClean="0"/>
              <a:pPr>
                <a:defRPr/>
              </a:pPr>
              <a:t>2026/10/29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999705-EA46-418E-89C8-621229C7552F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6C0353D-56A3-4B64-93C5-338F29A0446C}" type="datetimeFigureOut">
              <a:rPr lang="zh-TW" altLang="en-US" smtClean="0"/>
              <a:pPr>
                <a:defRPr/>
              </a:pPr>
              <a:t>2026/10/29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2B66F5-B11C-4099-A032-2C408F455AC2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EF842DC-E399-4975-AD52-3102BE4E9EA5}" type="datetimeFigureOut">
              <a:rPr lang="zh-TW" altLang="en-US" smtClean="0"/>
              <a:pPr>
                <a:defRPr/>
              </a:pPr>
              <a:t>2026/10/29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46D8609-9110-47F3-A236-83A42FE33A64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B5E9EEC-DE85-45AD-BE5E-88C283ECC0CE}" type="datetimeFigureOut">
              <a:rPr lang="zh-TW" altLang="en-US" smtClean="0"/>
              <a:pPr>
                <a:defRPr/>
              </a:pPr>
              <a:t>2026/10/29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2AC858-5DB8-4C17-B4A5-B561123AA968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E30A50F-3BB0-4269-A64C-618D836B525B}" type="datetimeFigureOut">
              <a:rPr lang="zh-TW" altLang="en-US" smtClean="0"/>
              <a:pPr>
                <a:defRPr/>
              </a:pPr>
              <a:t>2026/10/29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ABDD808-6DC5-4CD7-9EA3-0C152A1D7EAD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276E2F34-691C-4EB2-A51B-F9D9F2385CA5}" type="datetimeFigureOut">
              <a:rPr lang="zh-TW" altLang="en-US" smtClean="0"/>
              <a:pPr>
                <a:defRPr/>
              </a:pPr>
              <a:t>2026/10/29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05E669D8-940D-4F37-AB63-9D3BDDA5A0ED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microsoft.com/office/2007/relationships/hdphoto" Target="../media/hdphoto2.wdp"/><Relationship Id="rId5" Type="http://schemas.openxmlformats.org/officeDocument/2006/relationships/image" Target="../media/image3.jpe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393" y="2447603"/>
            <a:ext cx="5688632" cy="42664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文字方塊 2"/>
          <p:cNvSpPr txBox="1"/>
          <p:nvPr/>
        </p:nvSpPr>
        <p:spPr>
          <a:xfrm>
            <a:off x="251520" y="283281"/>
            <a:ext cx="8712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4800" b="1" dirty="0">
                <a:solidFill>
                  <a:srgbClr val="66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115</a:t>
            </a:r>
            <a:r>
              <a:rPr lang="zh-TW" altLang="en-US" sz="4800" b="1" dirty="0">
                <a:solidFill>
                  <a:srgbClr val="66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學年度</a:t>
            </a:r>
            <a:r>
              <a:rPr lang="en-US" altLang="zh-TW" sz="4800" b="1" dirty="0">
                <a:solidFill>
                  <a:srgbClr val="66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(129</a:t>
            </a:r>
            <a:r>
              <a:rPr lang="zh-TW" altLang="en-US" sz="4800" b="1" dirty="0">
                <a:solidFill>
                  <a:srgbClr val="66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周年</a:t>
            </a:r>
            <a:r>
              <a:rPr lang="en-US" altLang="zh-TW" sz="4800" b="1" dirty="0">
                <a:solidFill>
                  <a:srgbClr val="66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)</a:t>
            </a:r>
          </a:p>
          <a:p>
            <a:pPr algn="ctr"/>
            <a:r>
              <a:rPr lang="zh-TW" altLang="en-US" sz="4800" b="1" dirty="0">
                <a:solidFill>
                  <a:srgbClr val="6600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運動會雨備工作人員位置圖</a:t>
            </a:r>
            <a:endParaRPr lang="en-US" altLang="zh-TW" sz="4800" b="1" dirty="0">
              <a:solidFill>
                <a:srgbClr val="6600CC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pic>
        <p:nvPicPr>
          <p:cNvPr id="5" name="Picture 2" descr="D:\101.102學年度\E成果照片\07偷閒\DSCI3694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5" cstate="print">
            <a:clrChange>
              <a:clrFrom>
                <a:srgbClr val="949985"/>
              </a:clrFrom>
              <a:clrTo>
                <a:srgbClr val="949985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59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2168" y="2447603"/>
            <a:ext cx="2399891" cy="42664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79310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圓角矩形 4"/>
          <p:cNvSpPr/>
          <p:nvPr/>
        </p:nvSpPr>
        <p:spPr>
          <a:xfrm>
            <a:off x="2913837" y="620079"/>
            <a:ext cx="3312368" cy="5322448"/>
          </a:xfrm>
          <a:prstGeom prst="roundRect">
            <a:avLst/>
          </a:prstGeom>
          <a:noFill/>
          <a:ln w="571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矩形 5"/>
          <p:cNvSpPr/>
          <p:nvPr/>
        </p:nvSpPr>
        <p:spPr>
          <a:xfrm>
            <a:off x="2931985" y="4408725"/>
            <a:ext cx="360040" cy="86409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暫不開放</a:t>
            </a:r>
          </a:p>
        </p:txBody>
      </p:sp>
      <p:sp>
        <p:nvSpPr>
          <p:cNvPr id="7" name="矩形 6"/>
          <p:cNvSpPr/>
          <p:nvPr/>
        </p:nvSpPr>
        <p:spPr>
          <a:xfrm>
            <a:off x="5868144" y="4434230"/>
            <a:ext cx="360040" cy="86409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暫不開放</a:t>
            </a:r>
          </a:p>
        </p:txBody>
      </p:sp>
      <p:sp>
        <p:nvSpPr>
          <p:cNvPr id="11" name="橢圓 10"/>
          <p:cNvSpPr/>
          <p:nvPr/>
        </p:nvSpPr>
        <p:spPr>
          <a:xfrm>
            <a:off x="6732240" y="519009"/>
            <a:ext cx="1656184" cy="675133"/>
          </a:xfrm>
          <a:prstGeom prst="ellipse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特教班</a:t>
            </a:r>
          </a:p>
        </p:txBody>
      </p:sp>
      <p:sp>
        <p:nvSpPr>
          <p:cNvPr id="2" name="橢圓 1"/>
          <p:cNvSpPr/>
          <p:nvPr/>
        </p:nvSpPr>
        <p:spPr>
          <a:xfrm>
            <a:off x="5937604" y="966360"/>
            <a:ext cx="749663" cy="57263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800" dirty="0"/>
              <a:t>1</a:t>
            </a:r>
            <a:endParaRPr lang="zh-TW" altLang="en-US" sz="2800" dirty="0"/>
          </a:p>
        </p:txBody>
      </p:sp>
      <p:sp>
        <p:nvSpPr>
          <p:cNvPr id="18" name="橢圓 17"/>
          <p:cNvSpPr/>
          <p:nvPr/>
        </p:nvSpPr>
        <p:spPr>
          <a:xfrm>
            <a:off x="5076915" y="5373216"/>
            <a:ext cx="648072" cy="587073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000" dirty="0"/>
              <a:t>3</a:t>
            </a:r>
            <a:endParaRPr lang="zh-TW" altLang="en-US" sz="2000" dirty="0"/>
          </a:p>
        </p:txBody>
      </p:sp>
      <p:sp>
        <p:nvSpPr>
          <p:cNvPr id="19" name="橢圓 18"/>
          <p:cNvSpPr/>
          <p:nvPr/>
        </p:nvSpPr>
        <p:spPr>
          <a:xfrm>
            <a:off x="3635896" y="5373216"/>
            <a:ext cx="648072" cy="571121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000" dirty="0"/>
              <a:t>2</a:t>
            </a:r>
            <a:endParaRPr lang="zh-TW" altLang="en-US" sz="2000" dirty="0"/>
          </a:p>
        </p:txBody>
      </p:sp>
      <p:sp>
        <p:nvSpPr>
          <p:cNvPr id="16" name="文字方塊 15"/>
          <p:cNvSpPr txBox="1"/>
          <p:nvPr/>
        </p:nvSpPr>
        <p:spPr>
          <a:xfrm>
            <a:off x="6241973" y="1528471"/>
            <a:ext cx="2749805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600" b="1" dirty="0">
                <a:solidFill>
                  <a:srgbClr val="C00000"/>
                </a:solidFill>
                <a:latin typeface="+mn-ea"/>
                <a:ea typeface="+mn-ea"/>
              </a:rPr>
              <a:t>1.</a:t>
            </a:r>
            <a:r>
              <a:rPr lang="zh-TW" altLang="en-US" sz="1600" b="1" dirty="0">
                <a:solidFill>
                  <a:srgbClr val="C00000"/>
                </a:solidFill>
                <a:latin typeface="+mn-ea"/>
                <a:ea typeface="+mn-ea"/>
              </a:rPr>
              <a:t>王芝友、</a:t>
            </a:r>
            <a:r>
              <a:rPr lang="zh-TW" altLang="en-US" sz="1600" b="1" i="0" u="none" strike="noStrike" baseline="0" dirty="0">
                <a:solidFill>
                  <a:srgbClr val="C00000"/>
                </a:solidFill>
                <a:latin typeface="+mn-ea"/>
                <a:ea typeface="+mn-ea"/>
              </a:rPr>
              <a:t>陳宗揚</a:t>
            </a:r>
            <a:r>
              <a:rPr lang="zh-TW" altLang="en-US" sz="1600" b="1" dirty="0">
                <a:solidFill>
                  <a:srgbClr val="C00000"/>
                </a:solidFill>
                <a:latin typeface="+mn-ea"/>
                <a:ea typeface="+mn-ea"/>
              </a:rPr>
              <a:t>、彭莉珍</a:t>
            </a:r>
            <a:endParaRPr lang="en-US" altLang="zh-TW" sz="1600" b="1" dirty="0">
              <a:solidFill>
                <a:srgbClr val="C00000"/>
              </a:solidFill>
              <a:latin typeface="+mn-ea"/>
              <a:ea typeface="+mn-ea"/>
            </a:endParaRPr>
          </a:p>
          <a:p>
            <a:r>
              <a:rPr lang="zh-TW" altLang="en-US" sz="1600" b="1" dirty="0">
                <a:solidFill>
                  <a:srgbClr val="C00000"/>
                </a:solidFill>
                <a:latin typeface="+mn-ea"/>
                <a:ea typeface="+mn-ea"/>
              </a:rPr>
              <a:t>  </a:t>
            </a:r>
            <a:r>
              <a:rPr lang="zh-TW" altLang="en-US" sz="1600" b="1" i="0" u="none" strike="noStrike" baseline="0" dirty="0">
                <a:solidFill>
                  <a:srgbClr val="C00000"/>
                </a:solidFill>
                <a:latin typeface="+mn-ea"/>
                <a:ea typeface="+mn-ea"/>
              </a:rPr>
              <a:t>陳鈁嫀</a:t>
            </a:r>
            <a:r>
              <a:rPr lang="zh-TW" altLang="en-US" sz="1600" b="1" dirty="0">
                <a:solidFill>
                  <a:srgbClr val="C00000"/>
                </a:solidFill>
                <a:latin typeface="+mn-ea"/>
                <a:ea typeface="+mn-ea"/>
              </a:rPr>
              <a:t>、</a:t>
            </a:r>
            <a:r>
              <a:rPr lang="zh-TW" altLang="zh-TW" sz="1600" b="1" kern="100" dirty="0">
                <a:solidFill>
                  <a:srgbClr val="C00000"/>
                </a:solidFill>
                <a:effectLst/>
                <a:latin typeface="+mn-ea"/>
                <a:ea typeface="+mn-ea"/>
                <a:cs typeface="Times New Roman" panose="02020603050405020304" pitchFamily="18" charset="0"/>
              </a:rPr>
              <a:t>賴美玲</a:t>
            </a:r>
            <a:r>
              <a:rPr lang="zh-TW" altLang="en-US" sz="1600" b="1" dirty="0">
                <a:solidFill>
                  <a:srgbClr val="C00000"/>
                </a:solidFill>
                <a:latin typeface="+mn-ea"/>
                <a:ea typeface="+mn-ea"/>
              </a:rPr>
              <a:t>、</a:t>
            </a:r>
            <a:r>
              <a:rPr lang="zh-TW" altLang="en-US" sz="1600" b="1" i="0" u="none" strike="noStrike" baseline="0" dirty="0">
                <a:solidFill>
                  <a:srgbClr val="C00000"/>
                </a:solidFill>
                <a:latin typeface="+mn-ea"/>
                <a:ea typeface="+mn-ea"/>
              </a:rPr>
              <a:t>林博凱</a:t>
            </a:r>
            <a:endParaRPr lang="en-US" altLang="zh-TW" sz="1600" b="1" dirty="0">
              <a:solidFill>
                <a:srgbClr val="C00000"/>
              </a:solidFill>
              <a:latin typeface="+mn-ea"/>
              <a:ea typeface="+mn-ea"/>
            </a:endParaRPr>
          </a:p>
          <a:p>
            <a:r>
              <a:rPr lang="zh-TW" altLang="en-US" sz="1600" b="1" kern="100" dirty="0">
                <a:solidFill>
                  <a:srgbClr val="C00000"/>
                </a:solidFill>
                <a:effectLst/>
                <a:latin typeface="+mn-ea"/>
                <a:ea typeface="+mn-ea"/>
                <a:cs typeface="Times New Roman" panose="02020603050405020304" pitchFamily="18" charset="0"/>
              </a:rPr>
              <a:t>   </a:t>
            </a:r>
            <a:endParaRPr lang="en-US" altLang="zh-TW" sz="1600" b="1" dirty="0">
              <a:solidFill>
                <a:srgbClr val="C00000"/>
              </a:solidFill>
              <a:latin typeface="+mn-ea"/>
              <a:ea typeface="+mn-ea"/>
            </a:endParaRPr>
          </a:p>
          <a:p>
            <a:r>
              <a:rPr lang="en-US" altLang="zh-TW" sz="1600" b="1" dirty="0">
                <a:solidFill>
                  <a:srgbClr val="C00000"/>
                </a:solidFill>
                <a:latin typeface="+mn-ea"/>
                <a:ea typeface="+mn-ea"/>
              </a:rPr>
              <a:t>2.</a:t>
            </a:r>
            <a:r>
              <a:rPr lang="zh-TW" altLang="zh-TW" sz="1600" b="1" kern="100" dirty="0">
                <a:solidFill>
                  <a:srgbClr val="C00000"/>
                </a:solidFill>
                <a:latin typeface="+mn-ea"/>
                <a:ea typeface="+mn-ea"/>
                <a:cs typeface="Times New Roman" panose="02020603050405020304" pitchFamily="18" charset="0"/>
              </a:rPr>
              <a:t>陳茂洽</a:t>
            </a:r>
            <a:r>
              <a:rPr lang="zh-TW" altLang="en-US" sz="1600" b="1" kern="100" dirty="0">
                <a:solidFill>
                  <a:srgbClr val="C00000"/>
                </a:solidFill>
                <a:latin typeface="+mn-ea"/>
                <a:ea typeface="+mn-ea"/>
                <a:cs typeface="Times New Roman" panose="02020603050405020304" pitchFamily="18" charset="0"/>
              </a:rPr>
              <a:t>、</a:t>
            </a:r>
            <a:r>
              <a:rPr lang="zh-TW" altLang="en-US" sz="1600" b="1" dirty="0">
                <a:solidFill>
                  <a:srgbClr val="C00000"/>
                </a:solidFill>
                <a:latin typeface="+mn-ea"/>
                <a:ea typeface="+mn-ea"/>
              </a:rPr>
              <a:t>管珮吟、</a:t>
            </a:r>
            <a:r>
              <a:rPr lang="zh-TW" altLang="en-US" sz="1600" b="1" i="0" u="none" strike="noStrike" baseline="0" dirty="0">
                <a:solidFill>
                  <a:srgbClr val="C00000"/>
                </a:solidFill>
                <a:latin typeface="+mn-ea"/>
                <a:ea typeface="+mn-ea"/>
              </a:rPr>
              <a:t>謝麗純</a:t>
            </a:r>
            <a:r>
              <a:rPr lang="zh-TW" altLang="en-US" sz="1600" b="1" kern="100" dirty="0">
                <a:solidFill>
                  <a:srgbClr val="C00000"/>
                </a:solidFill>
                <a:latin typeface="+mn-ea"/>
                <a:ea typeface="+mn-ea"/>
                <a:cs typeface="Times New Roman" panose="02020603050405020304" pitchFamily="18" charset="0"/>
              </a:rPr>
              <a:t>      </a:t>
            </a:r>
            <a:endParaRPr lang="en-US" altLang="zh-TW" sz="1600" b="1" kern="100" dirty="0">
              <a:solidFill>
                <a:srgbClr val="C00000"/>
              </a:solidFill>
              <a:latin typeface="+mn-ea"/>
              <a:ea typeface="+mn-ea"/>
              <a:cs typeface="Times New Roman" panose="02020603050405020304" pitchFamily="18" charset="0"/>
            </a:endParaRPr>
          </a:p>
          <a:p>
            <a:r>
              <a:rPr lang="zh-TW" altLang="en-US" sz="1600" b="1" i="0" u="none" strike="noStrike" baseline="0" dirty="0">
                <a:solidFill>
                  <a:srgbClr val="C00000"/>
                </a:solidFill>
                <a:latin typeface="+mn-ea"/>
                <a:ea typeface="+mn-ea"/>
              </a:rPr>
              <a:t>  林冠良</a:t>
            </a:r>
            <a:r>
              <a:rPr lang="zh-TW" altLang="en-US" sz="1600" b="1" dirty="0">
                <a:solidFill>
                  <a:srgbClr val="C00000"/>
                </a:solidFill>
                <a:latin typeface="+mn-ea"/>
                <a:ea typeface="+mn-ea"/>
              </a:rPr>
              <a:t>、</a:t>
            </a:r>
            <a:r>
              <a:rPr lang="zh-TW" altLang="en-US" sz="1600" b="1" i="0" u="none" strike="noStrike" baseline="0" dirty="0">
                <a:solidFill>
                  <a:srgbClr val="C00000"/>
                </a:solidFill>
                <a:latin typeface="+mn-ea"/>
                <a:ea typeface="+mn-ea"/>
              </a:rPr>
              <a:t>盧盈如、林之郁</a:t>
            </a:r>
            <a:endParaRPr lang="en-US" altLang="zh-TW" sz="1600" b="1" dirty="0">
              <a:solidFill>
                <a:srgbClr val="C00000"/>
              </a:solidFill>
              <a:latin typeface="+mn-ea"/>
              <a:ea typeface="+mn-ea"/>
            </a:endParaRPr>
          </a:p>
          <a:p>
            <a:endParaRPr lang="en-US" altLang="zh-TW" sz="1600" b="1" dirty="0">
              <a:solidFill>
                <a:srgbClr val="C00000"/>
              </a:solidFill>
              <a:latin typeface="+mn-ea"/>
              <a:ea typeface="+mn-ea"/>
            </a:endParaRPr>
          </a:p>
          <a:p>
            <a:r>
              <a:rPr lang="en-US" altLang="zh-TW" sz="1600" b="1" dirty="0">
                <a:solidFill>
                  <a:srgbClr val="C00000"/>
                </a:solidFill>
                <a:latin typeface="+mn-ea"/>
                <a:ea typeface="+mn-ea"/>
              </a:rPr>
              <a:t>3.</a:t>
            </a:r>
            <a:r>
              <a:rPr lang="zh-TW" altLang="en-US" sz="1600" b="1" kern="100" dirty="0">
                <a:solidFill>
                  <a:srgbClr val="C00000"/>
                </a:solidFill>
                <a:latin typeface="+mn-ea"/>
                <a:ea typeface="+mn-ea"/>
                <a:cs typeface="Times New Roman" panose="02020603050405020304" pitchFamily="18" charset="0"/>
              </a:rPr>
              <a:t>葉順生、</a:t>
            </a:r>
            <a:r>
              <a:rPr lang="zh-TW" altLang="en-US" sz="1600" b="1" i="0" u="none" strike="noStrike" baseline="0" dirty="0">
                <a:solidFill>
                  <a:srgbClr val="C00000"/>
                </a:solidFill>
                <a:latin typeface="+mn-ea"/>
                <a:ea typeface="+mn-ea"/>
              </a:rPr>
              <a:t>劉宗富</a:t>
            </a:r>
            <a:r>
              <a:rPr lang="zh-TW" altLang="en-US" sz="1600" b="1" dirty="0">
                <a:solidFill>
                  <a:srgbClr val="C00000"/>
                </a:solidFill>
                <a:latin typeface="+mn-ea"/>
                <a:ea typeface="+mn-ea"/>
              </a:rPr>
              <a:t>、</a:t>
            </a:r>
            <a:r>
              <a:rPr lang="zh-TW" altLang="en-US" sz="1600" b="1" i="0" u="none" strike="noStrike" baseline="0" dirty="0">
                <a:solidFill>
                  <a:srgbClr val="C00000"/>
                </a:solidFill>
                <a:latin typeface="+mn-ea"/>
                <a:ea typeface="+mn-ea"/>
              </a:rPr>
              <a:t>李秉勳</a:t>
            </a:r>
            <a:endParaRPr lang="en-US" altLang="zh-TW" sz="1600" b="1" dirty="0">
              <a:solidFill>
                <a:srgbClr val="C00000"/>
              </a:solidFill>
              <a:latin typeface="+mn-ea"/>
              <a:ea typeface="+mn-ea"/>
            </a:endParaRPr>
          </a:p>
          <a:p>
            <a:r>
              <a:rPr lang="zh-TW" altLang="en-US" sz="1600" b="1" i="0" u="none" strike="noStrike" baseline="0" dirty="0">
                <a:solidFill>
                  <a:srgbClr val="C00000"/>
                </a:solidFill>
                <a:latin typeface="+mn-ea"/>
                <a:ea typeface="+mn-ea"/>
              </a:rPr>
              <a:t>  廖軒弘、張瑜芩、許毓庭</a:t>
            </a:r>
            <a:endParaRPr lang="en-US" altLang="zh-TW" sz="1600" b="1" kern="100" dirty="0">
              <a:solidFill>
                <a:srgbClr val="C00000"/>
              </a:solidFill>
              <a:effectLst/>
              <a:latin typeface="+mn-ea"/>
              <a:ea typeface="+mn-ea"/>
              <a:cs typeface="Times New Roman" panose="02020603050405020304" pitchFamily="18" charset="0"/>
            </a:endParaRPr>
          </a:p>
          <a:p>
            <a:endParaRPr lang="en-US" altLang="zh-TW" sz="1600" b="1" dirty="0">
              <a:solidFill>
                <a:srgbClr val="C00000"/>
              </a:solidFill>
              <a:latin typeface="+mn-ea"/>
              <a:ea typeface="+mn-ea"/>
            </a:endParaRPr>
          </a:p>
          <a:p>
            <a:r>
              <a:rPr lang="en-US" altLang="zh-TW" sz="1600" b="1" dirty="0">
                <a:solidFill>
                  <a:srgbClr val="C00000"/>
                </a:solidFill>
                <a:latin typeface="+mn-ea"/>
                <a:ea typeface="+mn-ea"/>
              </a:rPr>
              <a:t>4.</a:t>
            </a:r>
            <a:r>
              <a:rPr lang="zh-TW" altLang="en-US" sz="1600" b="1" dirty="0">
                <a:solidFill>
                  <a:srgbClr val="C00000"/>
                </a:solidFill>
                <a:latin typeface="+mn-ea"/>
                <a:ea typeface="+mn-ea"/>
              </a:rPr>
              <a:t>辛志鴻、許美怡</a:t>
            </a:r>
            <a:r>
              <a:rPr lang="zh-TW" altLang="en-US" sz="1600" b="1" kern="100" dirty="0">
                <a:solidFill>
                  <a:srgbClr val="C00000"/>
                </a:solidFill>
                <a:latin typeface="+mn-ea"/>
                <a:ea typeface="+mn-ea"/>
                <a:cs typeface="Times New Roman" panose="02020603050405020304" pitchFamily="18" charset="0"/>
              </a:rPr>
              <a:t>、</a:t>
            </a:r>
            <a:r>
              <a:rPr lang="zh-TW" altLang="zh-TW" sz="1600" b="1" kern="100" dirty="0">
                <a:solidFill>
                  <a:srgbClr val="C00000"/>
                </a:solidFill>
                <a:latin typeface="+mn-ea"/>
                <a:ea typeface="+mn-ea"/>
                <a:cs typeface="Times New Roman" panose="02020603050405020304" pitchFamily="18" charset="0"/>
              </a:rPr>
              <a:t>黃保太</a:t>
            </a:r>
            <a:endParaRPr lang="en-US" altLang="zh-TW" sz="1600" b="1" kern="100" dirty="0">
              <a:solidFill>
                <a:srgbClr val="C00000"/>
              </a:solidFill>
              <a:latin typeface="+mn-ea"/>
              <a:ea typeface="+mn-ea"/>
              <a:cs typeface="Times New Roman" panose="02020603050405020304" pitchFamily="18" charset="0"/>
            </a:endParaRPr>
          </a:p>
          <a:p>
            <a:r>
              <a:rPr lang="zh-TW" altLang="en-US" sz="1600" b="1" kern="100" dirty="0">
                <a:solidFill>
                  <a:srgbClr val="C00000"/>
                </a:solidFill>
                <a:latin typeface="+mn-ea"/>
                <a:ea typeface="+mn-ea"/>
                <a:cs typeface="Times New Roman" panose="02020603050405020304" pitchFamily="18" charset="0"/>
              </a:rPr>
              <a:t>  王子維、</a:t>
            </a:r>
            <a:r>
              <a:rPr lang="zh-TW" altLang="en-US" sz="1600" b="1" dirty="0">
                <a:solidFill>
                  <a:srgbClr val="C00000"/>
                </a:solidFill>
                <a:latin typeface="+mn-ea"/>
                <a:ea typeface="+mn-ea"/>
              </a:rPr>
              <a:t>李雅璇、吳偵維</a:t>
            </a:r>
            <a:endParaRPr lang="en-US" altLang="zh-TW" sz="1600" b="1" dirty="0">
              <a:solidFill>
                <a:srgbClr val="C00000"/>
              </a:solidFill>
              <a:latin typeface="+mn-ea"/>
              <a:ea typeface="+mn-ea"/>
            </a:endParaRPr>
          </a:p>
          <a:p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工作說明：</a:t>
            </a:r>
            <a:endParaRPr lang="en-US" altLang="zh-TW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、請依照各出入口維持動線</a:t>
            </a:r>
            <a:endParaRPr lang="en-US" altLang="zh-TW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順暢及表演團體進出安全，</a:t>
            </a:r>
            <a:endParaRPr lang="en-US" altLang="zh-TW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同組成員可協調輪值維持</a:t>
            </a:r>
            <a:endParaRPr lang="en-US" altLang="zh-TW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適當人力即可。</a:t>
            </a:r>
            <a:endParaRPr lang="en-US" altLang="zh-TW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、若欲更換組別，請協調之後，知會體育組更改名單，謝謝。</a:t>
            </a:r>
          </a:p>
        </p:txBody>
      </p:sp>
      <p:sp>
        <p:nvSpPr>
          <p:cNvPr id="17" name="文字方塊 16"/>
          <p:cNvSpPr txBox="1"/>
          <p:nvPr/>
        </p:nvSpPr>
        <p:spPr>
          <a:xfrm>
            <a:off x="267892" y="764704"/>
            <a:ext cx="2664093" cy="5821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接待組    </a:t>
            </a:r>
            <a:endParaRPr lang="en-US" altLang="zh-TW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教務處、區務</a:t>
            </a:r>
            <a:endParaRPr lang="en-US" altLang="zh-TW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全場協助</a:t>
            </a:r>
            <a:endParaRPr lang="en-US" altLang="zh-TW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學務處  </a:t>
            </a:r>
            <a:endParaRPr lang="en-US" altLang="zh-TW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會場布置</a:t>
            </a:r>
            <a:endParaRPr lang="en-US" altLang="zh-TW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總務處</a:t>
            </a:r>
            <a:endParaRPr lang="en-US" altLang="zh-TW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頒獎組</a:t>
            </a:r>
            <a:endParaRPr lang="en-US" altLang="zh-TW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輔導室</a:t>
            </a:r>
            <a:r>
              <a:rPr lang="en-US" altLang="zh-TW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+</a:t>
            </a:r>
            <a:r>
              <a:rPr lang="zh-TW" altLang="en-US" sz="1600" b="1" dirty="0">
                <a:solidFill>
                  <a:srgbClr val="FF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劉展君</a:t>
            </a:r>
            <a:endParaRPr lang="en-US" altLang="zh-TW" sz="1600" b="1" dirty="0">
              <a:solidFill>
                <a:srgbClr val="FF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司儀 </a:t>
            </a:r>
            <a:endParaRPr lang="en-US" altLang="zh-TW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</a:t>
            </a:r>
            <a:r>
              <a:rPr lang="zh-TW" altLang="en-US" sz="1600" b="1" dirty="0">
                <a:solidFill>
                  <a:schemeClr val="accent3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洪郁萱、張妍榛</a:t>
            </a:r>
            <a:endParaRPr lang="en-US" altLang="zh-TW" sz="1600" b="1" dirty="0">
              <a:solidFill>
                <a:schemeClr val="accent3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音控</a:t>
            </a:r>
            <a:endParaRPr lang="en-US" altLang="zh-TW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600" b="1" i="0" u="none" strike="noStrike" baseline="0" dirty="0">
                <a:solidFill>
                  <a:srgbClr val="FF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廖介宏、蔡文馨</a:t>
            </a:r>
            <a:endParaRPr lang="en-US" altLang="zh-TW" sz="1600" b="1" kern="100" spc="-30" dirty="0">
              <a:solidFill>
                <a:srgbClr val="FF00FF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sz="1600" b="1" kern="100" spc="-3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攝影</a:t>
            </a:r>
            <a:endParaRPr lang="en-US" altLang="zh-TW" sz="1600" b="1" kern="100" spc="-3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r>
              <a:rPr lang="zh-TW" altLang="en-US" sz="1600" b="1" i="0" u="none" strike="noStrike" baseline="0" dirty="0">
                <a:solidFill>
                  <a:srgbClr val="0070C0"/>
                </a:solidFill>
                <a:latin typeface="+mn-ea"/>
                <a:ea typeface="+mn-ea"/>
              </a:rPr>
              <a:t>  翁蕙仙</a:t>
            </a:r>
            <a:r>
              <a:rPr lang="en-US" altLang="zh-TW" sz="1600" b="1" dirty="0">
                <a:solidFill>
                  <a:srgbClr val="FF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+</a:t>
            </a:r>
            <a:r>
              <a:rPr lang="en-US" altLang="zh-TW" sz="1600" kern="100" dirty="0">
                <a:latin typeface="標楷體" panose="03000509000000000000" pitchFamily="65" charset="-120"/>
                <a:cs typeface="Times New Roman" panose="02020603050405020304" pitchFamily="18" charset="0"/>
              </a:rPr>
              <a:t>SHEILA</a:t>
            </a:r>
            <a:endParaRPr lang="en-US" altLang="zh-TW" sz="1600" b="1" dirty="0">
              <a:solidFill>
                <a:srgbClr val="0070C0"/>
              </a:solidFill>
              <a:latin typeface="+mn-ea"/>
              <a:ea typeface="+mn-ea"/>
            </a:endParaRPr>
          </a:p>
          <a:p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趣味競賽協助</a:t>
            </a:r>
            <a:r>
              <a:rPr lang="en-US" altLang="zh-TW" sz="1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巫忠益</a:t>
            </a:r>
            <a:r>
              <a:rPr lang="en-US" altLang="zh-TW" sz="1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zh-TW" altLang="en-US" sz="1600" b="1" kern="100" dirty="0">
                <a:solidFill>
                  <a:schemeClr val="bg2">
                    <a:lumMod val="75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  </a:t>
            </a:r>
            <a:r>
              <a:rPr lang="zh-TW" altLang="zh-TW" sz="1600" b="1" kern="100" dirty="0">
                <a:solidFill>
                  <a:schemeClr val="bg2">
                    <a:lumMod val="75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王佳琳、葉欣儒、林文婷</a:t>
            </a:r>
            <a:endParaRPr lang="en-US" altLang="zh-TW" sz="1600" b="1" kern="100" dirty="0">
              <a:solidFill>
                <a:schemeClr val="bg2">
                  <a:lumMod val="75000"/>
                </a:schemeClr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zh-TW" altLang="en-US" sz="1600" b="1" kern="100" dirty="0">
                <a:solidFill>
                  <a:schemeClr val="bg2">
                    <a:lumMod val="75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  </a:t>
            </a:r>
            <a:r>
              <a:rPr lang="zh-TW" altLang="zh-TW" sz="1600" b="1" kern="100" dirty="0">
                <a:solidFill>
                  <a:schemeClr val="bg2">
                    <a:lumMod val="75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林淑真、吳詠綺</a:t>
            </a:r>
            <a:r>
              <a:rPr lang="zh-TW" altLang="en-US" sz="1600" b="1" kern="100" dirty="0">
                <a:solidFill>
                  <a:schemeClr val="bg2">
                    <a:lumMod val="75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zh-TW" altLang="en-US" sz="1200" b="1" kern="100" dirty="0">
                <a:solidFill>
                  <a:srgbClr val="FF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英語代課</a:t>
            </a:r>
            <a:endParaRPr lang="en-US" altLang="zh-TW" sz="1600" b="1" kern="100" dirty="0">
              <a:solidFill>
                <a:srgbClr val="FF0000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zh-TW" altLang="en-US" sz="1600" b="1" kern="100" dirty="0">
                <a:solidFill>
                  <a:schemeClr val="bg2">
                    <a:lumMod val="75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  </a:t>
            </a:r>
            <a:r>
              <a:rPr lang="zh-TW" altLang="zh-TW" sz="1600" b="1" kern="100" dirty="0">
                <a:solidFill>
                  <a:schemeClr val="bg2">
                    <a:lumMod val="75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陳晏淇、廖英順、林美君</a:t>
            </a:r>
            <a:endParaRPr lang="en-US" altLang="zh-TW" sz="1600" b="1" kern="100" dirty="0">
              <a:solidFill>
                <a:schemeClr val="bg2">
                  <a:lumMod val="75000"/>
                </a:schemeClr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zh-TW" altLang="en-US" sz="1600" b="1" kern="100" dirty="0">
                <a:solidFill>
                  <a:schemeClr val="bg2">
                    <a:lumMod val="75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  </a:t>
            </a:r>
            <a:r>
              <a:rPr lang="zh-TW" altLang="zh-TW" sz="1600" b="1" kern="100" dirty="0">
                <a:solidFill>
                  <a:schemeClr val="bg2">
                    <a:lumMod val="75000"/>
                  </a:schemeClr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邱靖容、許思怡</a:t>
            </a:r>
            <a:r>
              <a:rPr lang="zh-TW" altLang="zh-TW" sz="1600" b="1" kern="100" dirty="0">
                <a:solidFill>
                  <a:schemeClr val="bg2">
                    <a:lumMod val="75000"/>
                  </a:schemeClr>
                </a:solidFill>
                <a:latin typeface="+mn-ea"/>
                <a:ea typeface="+mn-ea"/>
                <a:cs typeface="Times New Roman" panose="02020603050405020304" pitchFamily="18" charset="0"/>
              </a:rPr>
              <a:t>、黃燕柔</a:t>
            </a:r>
            <a:endParaRPr lang="zh-TW" altLang="zh-TW" sz="1600" b="1" kern="100" dirty="0">
              <a:solidFill>
                <a:schemeClr val="bg2">
                  <a:lumMod val="75000"/>
                </a:schemeClr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sz="1400" b="1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 </a:t>
            </a:r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醫護組</a:t>
            </a:r>
            <a:endParaRPr lang="en-US" altLang="zh-TW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健康中心護理師</a:t>
            </a:r>
            <a:endParaRPr lang="en-US" altLang="zh-TW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5828312" y="1411629"/>
            <a:ext cx="360040" cy="864096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特教</a:t>
            </a:r>
          </a:p>
        </p:txBody>
      </p:sp>
      <p:sp>
        <p:nvSpPr>
          <p:cNvPr id="3" name="圓角矩形 2"/>
          <p:cNvSpPr/>
          <p:nvPr/>
        </p:nvSpPr>
        <p:spPr>
          <a:xfrm>
            <a:off x="3491880" y="620079"/>
            <a:ext cx="2336432" cy="64868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舞  台</a:t>
            </a:r>
          </a:p>
        </p:txBody>
      </p:sp>
      <p:sp>
        <p:nvSpPr>
          <p:cNvPr id="4" name="圓角矩形 3"/>
          <p:cNvSpPr/>
          <p:nvPr/>
        </p:nvSpPr>
        <p:spPr>
          <a:xfrm>
            <a:off x="2267744" y="6237312"/>
            <a:ext cx="1080120" cy="62068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體育</a:t>
            </a:r>
            <a:endParaRPr lang="en-US" altLang="zh-TW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器材室</a:t>
            </a:r>
          </a:p>
        </p:txBody>
      </p:sp>
      <p:sp>
        <p:nvSpPr>
          <p:cNvPr id="21" name="橢圓 20"/>
          <p:cNvSpPr/>
          <p:nvPr/>
        </p:nvSpPr>
        <p:spPr>
          <a:xfrm>
            <a:off x="4341619" y="6237312"/>
            <a:ext cx="662429" cy="620688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000" dirty="0"/>
              <a:t>4</a:t>
            </a:r>
            <a:endParaRPr lang="zh-TW" altLang="en-US" sz="2000" dirty="0"/>
          </a:p>
        </p:txBody>
      </p:sp>
      <p:sp>
        <p:nvSpPr>
          <p:cNvPr id="8" name="圓角矩形 7"/>
          <p:cNvSpPr/>
          <p:nvPr/>
        </p:nvSpPr>
        <p:spPr>
          <a:xfrm>
            <a:off x="3347864" y="6237312"/>
            <a:ext cx="2878341" cy="62068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994D1A90-ACA6-40AE-A8C4-2BC267FF62DB}"/>
              </a:ext>
            </a:extLst>
          </p:cNvPr>
          <p:cNvSpPr/>
          <p:nvPr/>
        </p:nvSpPr>
        <p:spPr>
          <a:xfrm>
            <a:off x="2911858" y="1411629"/>
            <a:ext cx="360040" cy="864096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演展</a:t>
            </a:r>
          </a:p>
        </p:txBody>
      </p:sp>
    </p:spTree>
    <p:extLst>
      <p:ext uri="{BB962C8B-B14F-4D97-AF65-F5344CB8AC3E}">
        <p14:creationId xmlns:p14="http://schemas.microsoft.com/office/powerpoint/2010/main" val="28752757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請依照各出入口維持動線順暢及表演團體進出安全，同組成員可協調輪值維持適當人力即可。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若欲更換組別，請協調之後，知會體育組更改名單，謝謝。</a:t>
            </a:r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工作說明</a:t>
            </a:r>
          </a:p>
        </p:txBody>
      </p:sp>
    </p:spTree>
    <p:extLst>
      <p:ext uri="{BB962C8B-B14F-4D97-AF65-F5344CB8AC3E}">
        <p14:creationId xmlns:p14="http://schemas.microsoft.com/office/powerpoint/2010/main" val="257167245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波形">
  <a:themeElements>
    <a:clrScheme name="波形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波形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波形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3567</TotalTime>
  <Words>297</Words>
  <Application>Microsoft Office PowerPoint</Application>
  <PresentationFormat>如螢幕大小 (4:3)</PresentationFormat>
  <Paragraphs>55</Paragraphs>
  <Slides>3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3</vt:i4>
      </vt:variant>
    </vt:vector>
  </HeadingPairs>
  <TitlesOfParts>
    <vt:vector size="9" baseType="lpstr">
      <vt:lpstr>微軟正黑體</vt:lpstr>
      <vt:lpstr>標楷體</vt:lpstr>
      <vt:lpstr>Calibri</vt:lpstr>
      <vt:lpstr>Candara</vt:lpstr>
      <vt:lpstr>Symbol</vt:lpstr>
      <vt:lpstr>波形</vt:lpstr>
      <vt:lpstr>PowerPoint 簡報</vt:lpstr>
      <vt:lpstr>PowerPoint 簡報</vt:lpstr>
      <vt:lpstr>工作說明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嘉國 范</cp:lastModifiedBy>
  <cp:revision>186</cp:revision>
  <cp:lastPrinted>2025-11-26T00:31:22Z</cp:lastPrinted>
  <dcterms:created xsi:type="dcterms:W3CDTF">2011-10-17T03:17:45Z</dcterms:created>
  <dcterms:modified xsi:type="dcterms:W3CDTF">2026-10-29T08:16:47Z</dcterms:modified>
</cp:coreProperties>
</file>