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20" r:id="rId3"/>
    <p:sldId id="31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A34EB8-42C5-4E6F-ACE5-6400BF74A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4131A38-0CDD-4101-BB2C-86561A750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C16810-4E44-4BF0-B04A-1372C94B1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3DB1EF-5500-4687-828C-632B9AED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5444A9-6E0B-4820-B4D0-1D5091A2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20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862D02-97A9-4A09-93CE-44BCCB04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67C8E1C-178C-4B37-A63D-27CED6056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56E330-88E3-4598-BE08-6E052ACE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C3E2885-ED31-4547-B61D-412DD192C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48BA-99A2-4878-BC28-954C996D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09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DAA9467-0423-4AD8-89CF-82C153FD3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E5E63FD-2B80-4293-8BE1-A73B96499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9FD6041-4502-4EF7-8772-E6E50AD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CF601A-CE81-490C-9399-98F1043A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4E06AB-B674-4174-A440-59C06BEE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562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03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695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292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551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19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189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447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3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7D6E66-87EB-48BD-BF36-85E77F86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95E221-5E80-440C-977C-141B61450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EBF967-C10B-4498-92C0-32CF300B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AFEF544-2C18-41A4-8FDD-12388A8CB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C4107E-E433-412A-A6B5-4CEE05A1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5111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378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027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232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58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15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14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7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73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8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98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1E3118-EFC5-49A9-8692-5A7E2885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5EA04ED-C8D3-43FF-85B8-DE1644BEA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6D6E8D1-0E88-485F-A86B-A69A694FC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852D39-48E3-4CFD-8FB7-EE5D50AE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87BF30-E5EB-401E-BC33-0AE4A04D5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894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06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38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8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66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24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2" name="圆角矩形 1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3" name="TextBox 2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6" name="直接连接符 5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8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14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2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80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00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A6F53-9661-478A-B295-EA04D7602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76ADE7-8658-496A-8F80-C0C5D6E12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9B03A53-ECBA-4137-B433-7AEAFB725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2437EE4-E076-4225-9E9B-BF45B6E7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DD025A-E287-480F-A0F0-A580B6C75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0F744BB-155C-4FAD-B46A-99EBC903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804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76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4691844" y="333450"/>
            <a:ext cx="2808312" cy="576064"/>
            <a:chOff x="406574" y="333450"/>
            <a:chExt cx="2808312" cy="576064"/>
          </a:xfrm>
        </p:grpSpPr>
        <p:sp>
          <p:nvSpPr>
            <p:cNvPr id="5" name="圆角矩形 4"/>
            <p:cNvSpPr/>
            <p:nvPr userDrawn="1"/>
          </p:nvSpPr>
          <p:spPr>
            <a:xfrm>
              <a:off x="406574" y="333450"/>
              <a:ext cx="2808312" cy="576064"/>
            </a:xfrm>
            <a:prstGeom prst="roundRect">
              <a:avLst>
                <a:gd name="adj" fmla="val 12985"/>
              </a:avLst>
            </a:prstGeom>
            <a:solidFill>
              <a:schemeClr val="bg1">
                <a:lumMod val="95000"/>
              </a:schemeClr>
            </a:soli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39700" dist="762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563500" y="442761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accent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时尚微立体图表合集</a:t>
              </a:r>
            </a:p>
          </p:txBody>
        </p:sp>
      </p:grpSp>
      <p:cxnSp>
        <p:nvCxnSpPr>
          <p:cNvPr id="9" name="直接连接符 8"/>
          <p:cNvCxnSpPr/>
          <p:nvPr userDrawn="1"/>
        </p:nvCxnSpPr>
        <p:spPr>
          <a:xfrm flipH="1">
            <a:off x="-1270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H="1">
            <a:off x="7505700" y="621482"/>
            <a:ext cx="47752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20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/>
    </mc:Choice>
    <mc:Fallback xmlns="">
      <p:transition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3CDE5B-0341-407C-91D5-9CCF0CA6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71EBC96-330A-4B5E-8DA9-F8284696B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1E37EFD-F5E9-4CA2-AC5E-D8CCDB856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2C8A52C-DF5B-4B89-A25F-82D24D6D9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EE2B479-1F84-4B4B-A444-E1D0B3091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8E3A088-1546-4A44-87FA-1CF01F380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180987A-EC11-4F8A-8AE9-D063444B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0809A7D-70E2-4B54-A1D3-70D77639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81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400594-1C4E-416A-8AFC-913E1372D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8E0A307-3C0D-4F55-8130-7EE9D006A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B839B7F-2F29-4B55-8A05-02548112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A956F36-51E7-405B-B115-DC3ECE5A6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06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9C68E97-F0FF-4D7E-B0CA-58DC3E124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C9115E4-CEEC-4E77-897A-4D75B6924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DC82B66-98FE-494F-93E1-61752CB3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04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FC2A33-2F75-4984-879B-21B0A4A68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8B860-077A-4DD9-BDAF-09C65B1C8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5DD1EBB-0C36-4C96-9520-FDDFCFF14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668E8E1-5983-4D0B-98BA-0EFD9B552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EEFEAEA-416F-4C74-8153-1FC6BB85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CD521C-63D8-46EF-A967-F9E468FA7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26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223D1E-4EE6-4DBE-90B7-3B5931F4B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E1CAD49-8B41-4C3F-A7A1-503CA7C4A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C22174D-B9B0-484D-9830-027BD376D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6F71CF-DF10-4C67-BD18-DBA58EC2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2245E5D-24B6-4319-8D1D-5A4A440B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95D29B1-DB3B-4A35-8E15-A87899A4E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87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346479B-306B-414B-AE85-9FD86B1B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A66705-BB72-4FF6-A193-067C29DC5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FFB1E6-5A99-4EFD-90D5-3622478AC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E65E-1E04-4695-9B4A-5FAFC6B8420B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B4D00B-D86E-4276-9310-B4DAD6DD5A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4EF95E-5A87-4ECD-9378-39A1BAD63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9201-9307-40F4-A84A-8684EA8C0B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71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04A44-FA30-41CC-93B2-CBE1BCCB16A2}" type="datetimeFigureOut">
              <a:rPr lang="zh-CN" altLang="en-US" smtClean="0"/>
              <a:t>2021/8/26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F771-347B-4D1E-BCA0-9CA38B7666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58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15F333B2-C876-4274-90D3-5C609AB0D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394" y="108371"/>
            <a:ext cx="4511062" cy="3540750"/>
          </a:xfrm>
          <a:prstGeom prst="rect">
            <a:avLst/>
          </a:prstGeom>
        </p:spPr>
      </p:pic>
      <p:pic>
        <p:nvPicPr>
          <p:cNvPr id="12291" name="圖片 2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3252788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圖片 2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4"/>
          <a:stretch>
            <a:fillRect/>
          </a:stretch>
        </p:blipFill>
        <p:spPr bwMode="auto">
          <a:xfrm>
            <a:off x="8451851" y="3076341"/>
            <a:ext cx="206692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文字方塊 30"/>
          <p:cNvSpPr txBox="1"/>
          <p:nvPr/>
        </p:nvSpPr>
        <p:spPr>
          <a:xfrm>
            <a:off x="5715000" y="5580983"/>
            <a:ext cx="1066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zh-TW" altLang="en-US" dirty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Calibri" panose="020F0502020204030204"/>
                <a:ea typeface="新細明體" panose="02020500000000000000" pitchFamily="18" charset="-120"/>
              </a:rPr>
              <a:t>大    門</a:t>
            </a:r>
          </a:p>
        </p:txBody>
      </p:sp>
      <p:sp>
        <p:nvSpPr>
          <p:cNvPr id="12294" name="標題 1"/>
          <p:cNvSpPr txBox="1">
            <a:spLocks/>
          </p:cNvSpPr>
          <p:nvPr/>
        </p:nvSpPr>
        <p:spPr bwMode="auto">
          <a:xfrm>
            <a:off x="4024990" y="6103020"/>
            <a:ext cx="4284663" cy="602580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dirty="0">
                <a:solidFill>
                  <a:schemeClr val="bg1"/>
                </a:solidFill>
                <a:latin typeface="Corbel" panose="020B0503020204020204" pitchFamily="34" charset="0"/>
                <a:ea typeface="新細明體" panose="02020500000000000000" pitchFamily="18" charset="-120"/>
              </a:rPr>
              <a:t>安親班 雨天位置圖</a:t>
            </a:r>
          </a:p>
        </p:txBody>
      </p:sp>
      <p:sp>
        <p:nvSpPr>
          <p:cNvPr id="33" name="矩形 32"/>
          <p:cNvSpPr/>
          <p:nvPr/>
        </p:nvSpPr>
        <p:spPr>
          <a:xfrm>
            <a:off x="8047039" y="2314341"/>
            <a:ext cx="411162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zh-TW" altLang="en-US" dirty="0">
                <a:solidFill>
                  <a:srgbClr val="000000"/>
                </a:solidFill>
                <a:latin typeface="Calibri" panose="020F0502020204030204"/>
                <a:ea typeface="新細明體" panose="02020500000000000000" pitchFamily="18" charset="-120"/>
              </a:rPr>
              <a:t>總務處</a:t>
            </a:r>
          </a:p>
        </p:txBody>
      </p:sp>
      <p:sp>
        <p:nvSpPr>
          <p:cNvPr id="34" name="矩形 33"/>
          <p:cNvSpPr/>
          <p:nvPr/>
        </p:nvSpPr>
        <p:spPr>
          <a:xfrm>
            <a:off x="7643814" y="2314341"/>
            <a:ext cx="404813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zh-TW" altLang="en-US" dirty="0">
                <a:solidFill>
                  <a:srgbClr val="000000"/>
                </a:solidFill>
                <a:latin typeface="Calibri" panose="020F0502020204030204"/>
                <a:ea typeface="新細明體" panose="02020500000000000000" pitchFamily="18" charset="-120"/>
              </a:rPr>
              <a:t>學務處</a:t>
            </a:r>
          </a:p>
        </p:txBody>
      </p:sp>
      <p:sp>
        <p:nvSpPr>
          <p:cNvPr id="35" name="矩形 34"/>
          <p:cNvSpPr/>
          <p:nvPr/>
        </p:nvSpPr>
        <p:spPr>
          <a:xfrm>
            <a:off x="7629526" y="3076341"/>
            <a:ext cx="822325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zh-TW" altLang="en-US">
              <a:solidFill>
                <a:prstClr val="white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0B86603-E202-4933-9A4F-93539282AEB1}"/>
              </a:ext>
            </a:extLst>
          </p:cNvPr>
          <p:cNvSpPr txBox="1"/>
          <p:nvPr/>
        </p:nvSpPr>
        <p:spPr>
          <a:xfrm rot="16200000">
            <a:off x="1698006" y="4205492"/>
            <a:ext cx="305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/>
              <a:t>何嘉仁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FFEA7E9-EA52-46C4-8906-33C6BF792011}"/>
              </a:ext>
            </a:extLst>
          </p:cNvPr>
          <p:cNvSpPr/>
          <p:nvPr/>
        </p:nvSpPr>
        <p:spPr>
          <a:xfrm>
            <a:off x="5036949" y="674176"/>
            <a:ext cx="278970" cy="2169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/>
              <a:t>奧斯汀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080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1776414" y="188913"/>
            <a:ext cx="8574087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1776413" y="188913"/>
            <a:ext cx="0" cy="489585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776413" y="5805488"/>
            <a:ext cx="0" cy="461962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76413" y="6453188"/>
            <a:ext cx="46355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714626" y="6483350"/>
            <a:ext cx="21939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260600" y="6616112"/>
            <a:ext cx="4953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2314575" y="6536737"/>
            <a:ext cx="381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373313" y="6465298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409825" y="6404973"/>
            <a:ext cx="198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5032376" y="5697538"/>
            <a:ext cx="1528763" cy="647700"/>
          </a:xfrm>
          <a:prstGeom prst="bevel">
            <a:avLst>
              <a:gd name="adj" fmla="val 1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376739" y="6051550"/>
            <a:ext cx="333375" cy="215900"/>
          </a:xfrm>
          <a:prstGeom prst="doubleWave">
            <a:avLst>
              <a:gd name="adj1" fmla="val 6500"/>
              <a:gd name="adj2" fmla="val 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376738" y="6051551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317624" y="5866064"/>
            <a:ext cx="996950" cy="324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723" tIns="53861" rIns="107723" bIns="53861">
            <a:spAutoFit/>
          </a:bodyPr>
          <a:lstStyle>
            <a:lvl1pPr defTabSz="10779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779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779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779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779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77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77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77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77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10779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司令台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7558089" y="6092825"/>
            <a:ext cx="73183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9153526" y="6092825"/>
            <a:ext cx="15144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2359026" y="1114426"/>
            <a:ext cx="7777163" cy="3959225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3836989" y="765175"/>
            <a:ext cx="5049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>
            <a:off x="3429000" y="1114425"/>
            <a:ext cx="0" cy="391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84" name="Line 23"/>
          <p:cNvSpPr>
            <a:spLocks noChangeShapeType="1"/>
          </p:cNvSpPr>
          <p:nvPr/>
        </p:nvSpPr>
        <p:spPr bwMode="auto">
          <a:xfrm>
            <a:off x="9337841" y="1299410"/>
            <a:ext cx="34759" cy="3653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85" name="Line 24"/>
          <p:cNvSpPr>
            <a:spLocks noChangeShapeType="1"/>
          </p:cNvSpPr>
          <p:nvPr/>
        </p:nvSpPr>
        <p:spPr bwMode="auto">
          <a:xfrm>
            <a:off x="7558088" y="6393116"/>
            <a:ext cx="0" cy="260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86" name="Line 25"/>
          <p:cNvSpPr>
            <a:spLocks noChangeShapeType="1"/>
          </p:cNvSpPr>
          <p:nvPr/>
        </p:nvSpPr>
        <p:spPr bwMode="auto">
          <a:xfrm>
            <a:off x="7642226" y="6596316"/>
            <a:ext cx="61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87" name="Line 26"/>
          <p:cNvSpPr>
            <a:spLocks noChangeShapeType="1"/>
          </p:cNvSpPr>
          <p:nvPr/>
        </p:nvSpPr>
        <p:spPr bwMode="auto">
          <a:xfrm>
            <a:off x="8239126" y="6405816"/>
            <a:ext cx="131763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88" name="Line 27"/>
          <p:cNvSpPr>
            <a:spLocks noChangeShapeType="1"/>
          </p:cNvSpPr>
          <p:nvPr/>
        </p:nvSpPr>
        <p:spPr bwMode="auto">
          <a:xfrm>
            <a:off x="7639051" y="6537579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89" name="Line 28"/>
          <p:cNvSpPr>
            <a:spLocks noChangeShapeType="1"/>
          </p:cNvSpPr>
          <p:nvPr/>
        </p:nvSpPr>
        <p:spPr bwMode="auto">
          <a:xfrm>
            <a:off x="7646989" y="6464554"/>
            <a:ext cx="465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90" name="Line 29"/>
          <p:cNvSpPr>
            <a:spLocks noChangeShapeType="1"/>
          </p:cNvSpPr>
          <p:nvPr/>
        </p:nvSpPr>
        <p:spPr bwMode="auto">
          <a:xfrm>
            <a:off x="7643813" y="6405816"/>
            <a:ext cx="398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291" name="AutoShape 30"/>
          <p:cNvSpPr>
            <a:spLocks noChangeArrowheads="1"/>
          </p:cNvSpPr>
          <p:nvPr/>
        </p:nvSpPr>
        <p:spPr bwMode="auto">
          <a:xfrm>
            <a:off x="1708150" y="5157788"/>
            <a:ext cx="133350" cy="57626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1292" name="文字方塊 1"/>
          <p:cNvSpPr txBox="1">
            <a:spLocks noChangeArrowheads="1"/>
          </p:cNvSpPr>
          <p:nvPr/>
        </p:nvSpPr>
        <p:spPr bwMode="auto">
          <a:xfrm>
            <a:off x="3410404" y="3460843"/>
            <a:ext cx="24765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冠傑文教事業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293" name="文字方塊 28"/>
          <p:cNvSpPr txBox="1">
            <a:spLocks noChangeArrowheads="1"/>
          </p:cNvSpPr>
          <p:nvPr/>
        </p:nvSpPr>
        <p:spPr bwMode="auto">
          <a:xfrm>
            <a:off x="3571309" y="3887485"/>
            <a:ext cx="228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空中美語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2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294" name="文字方塊 29"/>
          <p:cNvSpPr txBox="1">
            <a:spLocks noChangeArrowheads="1"/>
          </p:cNvSpPr>
          <p:nvPr/>
        </p:nvSpPr>
        <p:spPr bwMode="auto">
          <a:xfrm>
            <a:off x="3750697" y="3677790"/>
            <a:ext cx="228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奇異鳥懷恩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3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295" name="文字方塊 30"/>
          <p:cNvSpPr txBox="1">
            <a:spLocks noChangeArrowheads="1"/>
          </p:cNvSpPr>
          <p:nvPr/>
        </p:nvSpPr>
        <p:spPr bwMode="auto">
          <a:xfrm>
            <a:off x="3938455" y="3677790"/>
            <a:ext cx="228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育安補習班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4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296" name="文字方塊 31"/>
          <p:cNvSpPr txBox="1">
            <a:spLocks noChangeArrowheads="1"/>
          </p:cNvSpPr>
          <p:nvPr/>
        </p:nvSpPr>
        <p:spPr bwMode="auto">
          <a:xfrm>
            <a:off x="4126574" y="3241154"/>
            <a:ext cx="228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非凡文理安親班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5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297" name="文字方塊 32"/>
          <p:cNvSpPr txBox="1">
            <a:spLocks noChangeArrowheads="1"/>
          </p:cNvSpPr>
          <p:nvPr/>
        </p:nvSpPr>
        <p:spPr bwMode="auto">
          <a:xfrm>
            <a:off x="4293262" y="3456598"/>
            <a:ext cx="2286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大有為補習班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6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298" name="文字方塊 33"/>
          <p:cNvSpPr txBox="1">
            <a:spLocks noChangeArrowheads="1"/>
          </p:cNvSpPr>
          <p:nvPr/>
        </p:nvSpPr>
        <p:spPr bwMode="auto">
          <a:xfrm>
            <a:off x="4468386" y="3887484"/>
            <a:ext cx="228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佳音英語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7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299" name="文字方塊 34"/>
          <p:cNvSpPr txBox="1">
            <a:spLocks noChangeArrowheads="1"/>
          </p:cNvSpPr>
          <p:nvPr/>
        </p:nvSpPr>
        <p:spPr bwMode="auto">
          <a:xfrm>
            <a:off x="4629566" y="3671584"/>
            <a:ext cx="228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格蘭安親班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8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00" name="文字方塊 35"/>
          <p:cNvSpPr txBox="1">
            <a:spLocks noChangeArrowheads="1"/>
          </p:cNvSpPr>
          <p:nvPr/>
        </p:nvSpPr>
        <p:spPr bwMode="auto">
          <a:xfrm>
            <a:off x="4798335" y="4110574"/>
            <a:ext cx="22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何嘉仁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9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01" name="文字方塊 36"/>
          <p:cNvSpPr txBox="1">
            <a:spLocks noChangeArrowheads="1"/>
          </p:cNvSpPr>
          <p:nvPr/>
        </p:nvSpPr>
        <p:spPr bwMode="auto">
          <a:xfrm>
            <a:off x="4959767" y="4581855"/>
            <a:ext cx="228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10</a:t>
            </a: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02" name="文字方塊 37"/>
          <p:cNvSpPr txBox="1">
            <a:spLocks noChangeArrowheads="1"/>
          </p:cNvSpPr>
          <p:nvPr/>
        </p:nvSpPr>
        <p:spPr bwMode="auto">
          <a:xfrm>
            <a:off x="5139154" y="4591381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11</a:t>
            </a: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03" name="文字方塊 38"/>
          <p:cNvSpPr txBox="1">
            <a:spLocks noChangeArrowheads="1"/>
          </p:cNvSpPr>
          <p:nvPr/>
        </p:nvSpPr>
        <p:spPr bwMode="auto">
          <a:xfrm>
            <a:off x="5323304" y="4581855"/>
            <a:ext cx="228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12</a:t>
            </a: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04" name="文字方塊 39"/>
          <p:cNvSpPr txBox="1">
            <a:spLocks noChangeArrowheads="1"/>
          </p:cNvSpPr>
          <p:nvPr/>
        </p:nvSpPr>
        <p:spPr bwMode="auto">
          <a:xfrm>
            <a:off x="5488836" y="3504860"/>
            <a:ext cx="2286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士箱幼兒園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13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05" name="文字方塊 40"/>
          <p:cNvSpPr txBox="1">
            <a:spLocks noChangeArrowheads="1"/>
          </p:cNvSpPr>
          <p:nvPr/>
        </p:nvSpPr>
        <p:spPr bwMode="auto">
          <a:xfrm>
            <a:off x="5668909" y="3514818"/>
            <a:ext cx="2286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吉的堡復興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14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06" name="文字方塊 41"/>
          <p:cNvSpPr txBox="1">
            <a:spLocks noChangeArrowheads="1"/>
          </p:cNvSpPr>
          <p:nvPr/>
        </p:nvSpPr>
        <p:spPr bwMode="auto">
          <a:xfrm>
            <a:off x="5837654" y="4581856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15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07" name="文字方塊 42"/>
          <p:cNvSpPr txBox="1">
            <a:spLocks noChangeArrowheads="1"/>
          </p:cNvSpPr>
          <p:nvPr/>
        </p:nvSpPr>
        <p:spPr bwMode="auto">
          <a:xfrm>
            <a:off x="5990278" y="2896184"/>
            <a:ext cx="228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企鵝家族美語學校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16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08" name="文字方塊 43"/>
          <p:cNvSpPr txBox="1">
            <a:spLocks noChangeArrowheads="1"/>
          </p:cNvSpPr>
          <p:nvPr/>
        </p:nvSpPr>
        <p:spPr bwMode="auto">
          <a:xfrm>
            <a:off x="6197147" y="3934592"/>
            <a:ext cx="228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加爾頓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17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09" name="文字方塊 44"/>
          <p:cNvSpPr txBox="1">
            <a:spLocks noChangeArrowheads="1"/>
          </p:cNvSpPr>
          <p:nvPr/>
        </p:nvSpPr>
        <p:spPr bwMode="auto">
          <a:xfrm>
            <a:off x="6354052" y="3090555"/>
            <a:ext cx="28259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夏綠蒂美語學校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18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10" name="文字方塊 45"/>
          <p:cNvSpPr txBox="1">
            <a:spLocks noChangeArrowheads="1"/>
          </p:cNvSpPr>
          <p:nvPr/>
        </p:nvSpPr>
        <p:spPr bwMode="auto">
          <a:xfrm>
            <a:off x="6510541" y="3097094"/>
            <a:ext cx="228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夏綠蒂美語學校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19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11" name="文字方塊 46"/>
          <p:cNvSpPr txBox="1">
            <a:spLocks noChangeArrowheads="1"/>
          </p:cNvSpPr>
          <p:nvPr/>
        </p:nvSpPr>
        <p:spPr bwMode="auto">
          <a:xfrm>
            <a:off x="6698385" y="3945705"/>
            <a:ext cx="228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心 算嘉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20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12" name="文字方塊 47"/>
          <p:cNvSpPr txBox="1">
            <a:spLocks noChangeArrowheads="1"/>
          </p:cNvSpPr>
          <p:nvPr/>
        </p:nvSpPr>
        <p:spPr bwMode="auto">
          <a:xfrm>
            <a:off x="6877591" y="3952329"/>
            <a:ext cx="228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心算嘉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21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13" name="文字方塊 48"/>
          <p:cNvSpPr txBox="1">
            <a:spLocks noChangeArrowheads="1"/>
          </p:cNvSpPr>
          <p:nvPr/>
        </p:nvSpPr>
        <p:spPr bwMode="auto">
          <a:xfrm>
            <a:off x="7056854" y="4556455"/>
            <a:ext cx="228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22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14" name="文字方塊 49"/>
          <p:cNvSpPr txBox="1">
            <a:spLocks noChangeArrowheads="1"/>
          </p:cNvSpPr>
          <p:nvPr/>
        </p:nvSpPr>
        <p:spPr bwMode="auto">
          <a:xfrm>
            <a:off x="7236242" y="4565981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23</a:t>
            </a: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15" name="文字方塊 50"/>
          <p:cNvSpPr txBox="1">
            <a:spLocks noChangeArrowheads="1"/>
          </p:cNvSpPr>
          <p:nvPr/>
        </p:nvSpPr>
        <p:spPr bwMode="auto">
          <a:xfrm>
            <a:off x="7384061" y="3926049"/>
            <a:ext cx="228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佳世基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24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16" name="文字方塊 51"/>
          <p:cNvSpPr txBox="1">
            <a:spLocks noChangeArrowheads="1"/>
          </p:cNvSpPr>
          <p:nvPr/>
        </p:nvSpPr>
        <p:spPr bwMode="auto">
          <a:xfrm>
            <a:off x="7550042" y="3917622"/>
            <a:ext cx="228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佳世基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25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17" name="文字方塊 52"/>
          <p:cNvSpPr txBox="1">
            <a:spLocks noChangeArrowheads="1"/>
          </p:cNvSpPr>
          <p:nvPr/>
        </p:nvSpPr>
        <p:spPr bwMode="auto">
          <a:xfrm>
            <a:off x="7756346" y="2425845"/>
            <a:ext cx="228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樹林長老教會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(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牧人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)26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18" name="文字方塊 53"/>
          <p:cNvSpPr txBox="1">
            <a:spLocks noChangeArrowheads="1"/>
          </p:cNvSpPr>
          <p:nvPr/>
        </p:nvSpPr>
        <p:spPr bwMode="auto">
          <a:xfrm>
            <a:off x="7935734" y="3494016"/>
            <a:ext cx="2286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喬中幼兒園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27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19" name="文字方塊 54"/>
          <p:cNvSpPr txBox="1">
            <a:spLocks noChangeArrowheads="1"/>
          </p:cNvSpPr>
          <p:nvPr/>
        </p:nvSpPr>
        <p:spPr bwMode="auto">
          <a:xfrm>
            <a:off x="8110954" y="4548519"/>
            <a:ext cx="228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28</a:t>
            </a: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20" name="文字方塊 55"/>
          <p:cNvSpPr txBox="1">
            <a:spLocks noChangeArrowheads="1"/>
          </p:cNvSpPr>
          <p:nvPr/>
        </p:nvSpPr>
        <p:spPr bwMode="auto">
          <a:xfrm>
            <a:off x="8263354" y="4545344"/>
            <a:ext cx="22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29</a:t>
            </a: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21" name="文字方塊 56"/>
          <p:cNvSpPr txBox="1">
            <a:spLocks noChangeArrowheads="1"/>
          </p:cNvSpPr>
          <p:nvPr/>
        </p:nvSpPr>
        <p:spPr bwMode="auto">
          <a:xfrm>
            <a:off x="8442742" y="4556455"/>
            <a:ext cx="228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30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22" name="文字方塊 57"/>
          <p:cNvSpPr txBox="1">
            <a:spLocks noChangeArrowheads="1"/>
          </p:cNvSpPr>
          <p:nvPr/>
        </p:nvSpPr>
        <p:spPr bwMode="auto">
          <a:xfrm>
            <a:off x="8589543" y="3053438"/>
            <a:ext cx="228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創馨文理補習班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31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23" name="文字方塊 58"/>
          <p:cNvSpPr txBox="1">
            <a:spLocks noChangeArrowheads="1"/>
          </p:cNvSpPr>
          <p:nvPr/>
        </p:nvSpPr>
        <p:spPr bwMode="auto">
          <a:xfrm>
            <a:off x="8798593" y="4548519"/>
            <a:ext cx="228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32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24" name="文字方塊 59"/>
          <p:cNvSpPr txBox="1">
            <a:spLocks noChangeArrowheads="1"/>
          </p:cNvSpPr>
          <p:nvPr/>
        </p:nvSpPr>
        <p:spPr bwMode="auto">
          <a:xfrm>
            <a:off x="8953917" y="3044872"/>
            <a:ext cx="228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詠嘉文理補習班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33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25" name="文字方塊 60"/>
          <p:cNvSpPr txBox="1">
            <a:spLocks noChangeArrowheads="1"/>
          </p:cNvSpPr>
          <p:nvPr/>
        </p:nvSpPr>
        <p:spPr bwMode="auto">
          <a:xfrm>
            <a:off x="9131839" y="3251751"/>
            <a:ext cx="228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長頸鹿安親班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34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326" name="Line 22"/>
          <p:cNvSpPr>
            <a:spLocks noChangeShapeType="1"/>
          </p:cNvSpPr>
          <p:nvPr/>
        </p:nvSpPr>
        <p:spPr bwMode="auto">
          <a:xfrm>
            <a:off x="6256300" y="1114425"/>
            <a:ext cx="0" cy="391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07723" tIns="53861" rIns="107723" bIns="5386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1327" name="標題 1"/>
          <p:cNvSpPr txBox="1">
            <a:spLocks/>
          </p:cNvSpPr>
          <p:nvPr/>
        </p:nvSpPr>
        <p:spPr bwMode="auto">
          <a:xfrm>
            <a:off x="4376738" y="404814"/>
            <a:ext cx="428466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 pitchFamily="34" charset="0"/>
                <a:cs typeface="+mn-cs"/>
              </a:rPr>
              <a:t>安親班 操場位置圖</a:t>
            </a:r>
          </a:p>
        </p:txBody>
      </p:sp>
      <p:sp>
        <p:nvSpPr>
          <p:cNvPr id="11328" name="標題 1"/>
          <p:cNvSpPr txBox="1">
            <a:spLocks/>
          </p:cNvSpPr>
          <p:nvPr/>
        </p:nvSpPr>
        <p:spPr bwMode="auto">
          <a:xfrm>
            <a:off x="3657601" y="1549400"/>
            <a:ext cx="2246313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rbel" panose="020B0503020204020204" pitchFamily="34" charset="0"/>
                <a:cs typeface="+mn-cs"/>
              </a:rPr>
              <a:t>走操場側門</a:t>
            </a:r>
          </a:p>
        </p:txBody>
      </p:sp>
      <p:sp>
        <p:nvSpPr>
          <p:cNvPr id="11329" name="標題 1"/>
          <p:cNvSpPr txBox="1">
            <a:spLocks/>
          </p:cNvSpPr>
          <p:nvPr/>
        </p:nvSpPr>
        <p:spPr bwMode="auto">
          <a:xfrm>
            <a:off x="6437313" y="5462588"/>
            <a:ext cx="13890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rbel" panose="020B0503020204020204" pitchFamily="34" charset="0"/>
                <a:cs typeface="+mn-cs"/>
              </a:rPr>
              <a:t>走學校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rbel" panose="020B050302020402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rbel" panose="020B0503020204020204" pitchFamily="34" charset="0"/>
                <a:cs typeface="+mn-cs"/>
              </a:rPr>
              <a:t>大門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rbel" panose="020B0503020204020204" pitchFamily="34" charset="0"/>
              <a:cs typeface="+mn-cs"/>
            </a:endParaRPr>
          </a:p>
        </p:txBody>
      </p:sp>
      <p:sp>
        <p:nvSpPr>
          <p:cNvPr id="11330" name="標題 1"/>
          <p:cNvSpPr txBox="1">
            <a:spLocks/>
          </p:cNvSpPr>
          <p:nvPr/>
        </p:nvSpPr>
        <p:spPr bwMode="auto">
          <a:xfrm>
            <a:off x="8027655" y="5473787"/>
            <a:ext cx="13890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rbel" panose="020B0503020204020204" pitchFamily="34" charset="0"/>
                <a:cs typeface="+mn-cs"/>
              </a:rPr>
              <a:t>走幼兒園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rbel" panose="020B050302020402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rbel" panose="020B0503020204020204" pitchFamily="34" charset="0"/>
                <a:cs typeface="+mn-cs"/>
              </a:rPr>
              <a:t>側門</a:t>
            </a:r>
            <a:endParaRPr kumimoji="0" lang="en-US" altLang="zh-TW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rbel" panose="020B0503020204020204" pitchFamily="34" charset="0"/>
              <a:cs typeface="+mn-cs"/>
            </a:endParaRPr>
          </a:p>
        </p:txBody>
      </p:sp>
      <p:sp>
        <p:nvSpPr>
          <p:cNvPr id="67" name="文字方塊 55">
            <a:extLst>
              <a:ext uri="{FF2B5EF4-FFF2-40B4-BE49-F238E27FC236}">
                <a16:creationId xmlns:a16="http://schemas.microsoft.com/office/drawing/2014/main" id="{C938C557-DBF3-416C-88A2-BF3A5488F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2216" y="3470204"/>
            <a:ext cx="2286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奧斯汀美語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35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4B3F0DD-8964-4FB1-9B02-8C3D4B6C2F46}"/>
              </a:ext>
            </a:extLst>
          </p:cNvPr>
          <p:cNvSpPr txBox="1"/>
          <p:nvPr/>
        </p:nvSpPr>
        <p:spPr>
          <a:xfrm>
            <a:off x="6241573" y="1195917"/>
            <a:ext cx="1477328" cy="15219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當代私塾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曾老師家教中心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育全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快樂地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梅子老師復興教室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鉦軒文理補習班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rPr>
              <a:t>頂尖美語</a:t>
            </a:r>
          </a:p>
        </p:txBody>
      </p:sp>
    </p:spTree>
    <p:extLst>
      <p:ext uri="{BB962C8B-B14F-4D97-AF65-F5344CB8AC3E}">
        <p14:creationId xmlns:p14="http://schemas.microsoft.com/office/powerpoint/2010/main" val="1751010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406">
      <a:dk1>
        <a:srgbClr val="FFFFFF"/>
      </a:dk1>
      <a:lt1>
        <a:sysClr val="window" lastClr="FFFFFF"/>
      </a:lt1>
      <a:dk2>
        <a:srgbClr val="FFFFFF"/>
      </a:dk2>
      <a:lt2>
        <a:srgbClr val="E7E6E6"/>
      </a:lt2>
      <a:accent1>
        <a:srgbClr val="FFC000"/>
      </a:accent1>
      <a:accent2>
        <a:srgbClr val="FFC000"/>
      </a:accent2>
      <a:accent3>
        <a:srgbClr val="FFC000"/>
      </a:accent3>
      <a:accent4>
        <a:srgbClr val="FFC000"/>
      </a:accent4>
      <a:accent5>
        <a:srgbClr val="FFC000"/>
      </a:accent5>
      <a:accent6>
        <a:srgbClr val="FFC000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幼圆"/>
        <a:cs typeface=""/>
      </a:majorFont>
      <a:minorFont>
        <a:latin typeface="Arial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162</Words>
  <Application>Microsoft Office PowerPoint</Application>
  <PresentationFormat>寬螢幕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12" baseType="lpstr">
      <vt:lpstr>微软雅黑</vt:lpstr>
      <vt:lpstr>幼圆</vt:lpstr>
      <vt:lpstr>新細明體</vt:lpstr>
      <vt:lpstr>標楷體</vt:lpstr>
      <vt:lpstr>Arial</vt:lpstr>
      <vt:lpstr>Calibri</vt:lpstr>
      <vt:lpstr>Calibri Light</vt:lpstr>
      <vt:lpstr>Corbel</vt:lpstr>
      <vt:lpstr>Office 佈景主題</vt:lpstr>
      <vt:lpstr>Office 主题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2021-08-26T06:57:47Z</dcterms:created>
  <dcterms:modified xsi:type="dcterms:W3CDTF">2021-08-26T08:30:40Z</dcterms:modified>
</cp:coreProperties>
</file>