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handoutMasterIdLst>
    <p:handoutMasterId r:id="rId6"/>
  </p:handoutMasterIdLst>
  <p:sldIdLst>
    <p:sldId id="363" r:id="rId2"/>
    <p:sldId id="367" r:id="rId3"/>
    <p:sldId id="368" r:id="rId4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6" autoAdjust="0"/>
  </p:normalViewPr>
  <p:slideViewPr>
    <p:cSldViewPr>
      <p:cViewPr varScale="1">
        <p:scale>
          <a:sx n="99" d="100"/>
          <a:sy n="99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0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0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B53A5B24-B05F-4BF0-B1B6-5614566E24F8}" type="datetimeFigureOut">
              <a:rPr lang="zh-TW" altLang="en-US" smtClean="0"/>
              <a:pPr/>
              <a:t>2020/11/25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2"/>
            <a:ext cx="2946400" cy="496809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9" y="9428242"/>
            <a:ext cx="2946400" cy="496809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DFCBF39-27D5-465B-A48E-9D9FE01C46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310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47" cy="496572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826" y="1"/>
            <a:ext cx="2946246" cy="496572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AC469AC3-9DA6-423A-B7AC-DA9FE7FB9345}" type="datetimeFigureOut">
              <a:rPr lang="zh-TW" altLang="en-US" smtClean="0"/>
              <a:pPr/>
              <a:t>2020/11/25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289" y="4715034"/>
            <a:ext cx="5439101" cy="4467546"/>
          </a:xfrm>
          <a:prstGeom prst="rect">
            <a:avLst/>
          </a:prstGeom>
        </p:spPr>
        <p:txBody>
          <a:bodyPr vert="horz" lIns="92098" tIns="46049" rIns="92098" bIns="4604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469"/>
            <a:ext cx="2946247" cy="49657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826" y="9428469"/>
            <a:ext cx="2946246" cy="49657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075B2301-7A1F-4DC8-9A30-75C897804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1745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18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43E31-8B32-4795-830E-0D2C5403EF39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C3F94-FB10-49E2-B676-936FF72F02F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E9EEC-DE85-45AD-BE5E-88C283ECC0CE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AC858-5DB8-4C17-B4A5-B561123AA96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30A50F-3BB0-4269-A64C-618D836B525B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DD808-6DC5-4CD7-9EA3-0C152A1D7EA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51B2F-1851-4A8F-9C0A-14A98202B473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0398A-42E6-47D9-8071-5B9B6F3A0C9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38C3C2-0293-4EA8-999F-62C7BD96C683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ADB13-192F-40C6-B134-DB343F0F0A4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CE860-A366-4260-9BE3-F6F52D447921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FB8A0-2491-46A6-A70E-4B2C3FDBBA1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65B51-8E32-4B8C-9FBF-F82766317D56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2960A-D81F-45B2-8EDC-DC2446C9BDA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186CB0-A2DE-47B2-B618-50175D8ABCF3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8B64B-395B-408E-BD79-94AB0259856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4C9A6A-6862-4500-86D0-B15F826B00D9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99705-EA46-418E-89C8-621229C7552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C0353D-56A3-4B64-93C5-338F29A0446C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B66F5-B11C-4099-A032-2C408F455AC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F842DC-E399-4975-AD52-3102BE4E9EA5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D8609-9110-47F3-A236-83A42FE33A6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76E2F34-691C-4EB2-A51B-F9D9F2385CA5}" type="datetimeFigureOut">
              <a:rPr lang="zh-TW" altLang="en-US" smtClean="0"/>
              <a:pPr>
                <a:defRPr/>
              </a:pPr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E669D8-940D-4F37-AB63-9D3BDDA5A0E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93" y="2447603"/>
            <a:ext cx="5688632" cy="4266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字方塊 2"/>
          <p:cNvSpPr txBox="1"/>
          <p:nvPr/>
        </p:nvSpPr>
        <p:spPr>
          <a:xfrm>
            <a:off x="251520" y="283281"/>
            <a:ext cx="87129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  <a:cs typeface="Times New Roman" pitchFamily="18" charset="0"/>
              </a:rPr>
              <a:t>109</a:t>
            </a:r>
            <a:r>
              <a:rPr lang="zh-TW" altLang="en-US" sz="48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  <a:cs typeface="Times New Roman" pitchFamily="18" charset="0"/>
              </a:rPr>
              <a:t>學年度</a:t>
            </a:r>
            <a:r>
              <a:rPr lang="en-US" altLang="zh-TW" sz="48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  <a:cs typeface="Times New Roman" pitchFamily="18" charset="0"/>
              </a:rPr>
              <a:t>(123</a:t>
            </a:r>
            <a:r>
              <a:rPr lang="zh-TW" altLang="en-US" sz="48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  <a:cs typeface="Times New Roman" pitchFamily="18" charset="0"/>
              </a:rPr>
              <a:t>周年</a:t>
            </a:r>
            <a:r>
              <a:rPr lang="en-US" altLang="zh-TW" sz="48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  <a:cs typeface="Times New Roman" pitchFamily="18" charset="0"/>
              </a:rPr>
              <a:t>)</a:t>
            </a:r>
          </a:p>
          <a:p>
            <a:pPr algn="ctr"/>
            <a:r>
              <a:rPr lang="zh-TW" altLang="en-US" sz="48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  <a:cs typeface="Times New Roman" pitchFamily="18" charset="0"/>
              </a:rPr>
              <a:t>運動會雨備工作人員位置圖</a:t>
            </a:r>
            <a:endParaRPr lang="en-US" altLang="zh-TW" sz="4800" dirty="0" smtClean="0">
              <a:solidFill>
                <a:srgbClr val="FF0000"/>
              </a:solidFill>
              <a:latin typeface="文鼎簽字筆體E" pitchFamily="82" charset="-120"/>
              <a:ea typeface="文鼎簽字筆體E" pitchFamily="82" charset="-120"/>
              <a:cs typeface="Times New Roman" pitchFamily="18" charset="0"/>
            </a:endParaRPr>
          </a:p>
          <a:p>
            <a:pPr algn="ctr"/>
            <a:r>
              <a:rPr lang="zh-TW" altLang="en-US" sz="20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  <a:cs typeface="Times New Roman" pitchFamily="18" charset="0"/>
              </a:rPr>
              <a:t>如欲更換組別請協調好之後到體育組修正名單</a:t>
            </a:r>
            <a:endParaRPr lang="en-US" altLang="zh-TW" sz="2000" dirty="0" smtClean="0">
              <a:solidFill>
                <a:srgbClr val="FF0000"/>
              </a:solidFill>
              <a:latin typeface="文鼎簽字筆體E" pitchFamily="82" charset="-120"/>
              <a:ea typeface="文鼎簽字筆體E" pitchFamily="82" charset="-120"/>
              <a:cs typeface="Times New Roman" pitchFamily="18" charset="0"/>
            </a:endParaRPr>
          </a:p>
          <a:p>
            <a:pPr algn="ctr"/>
            <a:r>
              <a:rPr lang="zh-TW" altLang="en-US" sz="20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  <a:cs typeface="Times New Roman" pitchFamily="18" charset="0"/>
              </a:rPr>
              <a:t>各組別請自行排</a:t>
            </a:r>
            <a:r>
              <a:rPr lang="zh-TW" altLang="en-US" sz="2000" dirty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  <a:cs typeface="Times New Roman" pitchFamily="18" charset="0"/>
              </a:rPr>
              <a:t>值</a:t>
            </a:r>
          </a:p>
        </p:txBody>
      </p:sp>
      <p:pic>
        <p:nvPicPr>
          <p:cNvPr id="5" name="Picture 2" descr="D:\101.102學年度\E成果照片\07偷閒\DSCI369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5" cstate="print">
            <a:clrChange>
              <a:clrFrom>
                <a:srgbClr val="949985"/>
              </a:clrFrom>
              <a:clrTo>
                <a:srgbClr val="94998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168" y="2447603"/>
            <a:ext cx="2399891" cy="4266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79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2913837" y="620079"/>
            <a:ext cx="3312368" cy="5322448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31985" y="4408725"/>
            <a:ext cx="36004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暫不</a:t>
            </a:r>
            <a:r>
              <a:rPr lang="zh-TW" altLang="en-US" sz="1200" dirty="0" smtClean="0"/>
              <a:t>開放</a:t>
            </a:r>
            <a:endParaRPr lang="zh-TW" altLang="en-US" sz="1200" dirty="0"/>
          </a:p>
        </p:txBody>
      </p:sp>
      <p:sp>
        <p:nvSpPr>
          <p:cNvPr id="7" name="矩形 6"/>
          <p:cNvSpPr/>
          <p:nvPr/>
        </p:nvSpPr>
        <p:spPr>
          <a:xfrm>
            <a:off x="5868144" y="4434230"/>
            <a:ext cx="36004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/>
              <a:t>暫不</a:t>
            </a:r>
            <a:r>
              <a:rPr lang="zh-TW" altLang="en-US" sz="1200" dirty="0" smtClean="0"/>
              <a:t>開放</a:t>
            </a:r>
            <a:endParaRPr lang="zh-TW" altLang="en-US" sz="1200" dirty="0"/>
          </a:p>
        </p:txBody>
      </p:sp>
      <p:sp>
        <p:nvSpPr>
          <p:cNvPr id="11" name="橢圓 10"/>
          <p:cNvSpPr/>
          <p:nvPr/>
        </p:nvSpPr>
        <p:spPr>
          <a:xfrm>
            <a:off x="6732240" y="519009"/>
            <a:ext cx="1656184" cy="93610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</a:rPr>
              <a:t>特教班</a:t>
            </a:r>
            <a:endParaRPr lang="zh-TW" altLang="en-US" sz="2000" dirty="0">
              <a:solidFill>
                <a:srgbClr val="FF0000"/>
              </a:solidFill>
              <a:latin typeface="文鼎簽字筆體E" pitchFamily="82" charset="-120"/>
              <a:ea typeface="文鼎簽字筆體E" pitchFamily="82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6732240" y="4866278"/>
            <a:ext cx="2024984" cy="1599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</a:rPr>
              <a:t>後庭</a:t>
            </a:r>
            <a:endParaRPr lang="zh-TW" altLang="en-US" sz="3200" dirty="0">
              <a:solidFill>
                <a:srgbClr val="FF0000"/>
              </a:solidFill>
              <a:latin typeface="文鼎簽字筆體E" pitchFamily="82" charset="-120"/>
              <a:ea typeface="文鼎簽字筆體E" pitchFamily="82" charset="-120"/>
            </a:endParaRPr>
          </a:p>
        </p:txBody>
      </p:sp>
      <p:sp>
        <p:nvSpPr>
          <p:cNvPr id="2" name="橢圓 1"/>
          <p:cNvSpPr/>
          <p:nvPr/>
        </p:nvSpPr>
        <p:spPr>
          <a:xfrm>
            <a:off x="5400951" y="2280306"/>
            <a:ext cx="749663" cy="57263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</a:t>
            </a:r>
            <a:endParaRPr lang="zh-TW" altLang="en-US" sz="2800" dirty="0"/>
          </a:p>
        </p:txBody>
      </p:sp>
      <p:sp>
        <p:nvSpPr>
          <p:cNvPr id="18" name="橢圓 17"/>
          <p:cNvSpPr/>
          <p:nvPr/>
        </p:nvSpPr>
        <p:spPr>
          <a:xfrm>
            <a:off x="5076915" y="5373216"/>
            <a:ext cx="648072" cy="58707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3</a:t>
            </a:r>
            <a:endParaRPr lang="zh-TW" altLang="en-US" sz="2000" dirty="0"/>
          </a:p>
        </p:txBody>
      </p:sp>
      <p:sp>
        <p:nvSpPr>
          <p:cNvPr id="19" name="橢圓 18"/>
          <p:cNvSpPr/>
          <p:nvPr/>
        </p:nvSpPr>
        <p:spPr>
          <a:xfrm>
            <a:off x="3635896" y="5373216"/>
            <a:ext cx="648072" cy="57112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2</a:t>
            </a:r>
            <a:endParaRPr lang="zh-TW" altLang="en-US" sz="2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278430" y="1843677"/>
            <a:ext cx="27498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文鼎簽字筆體E" pitchFamily="82" charset="-120"/>
                <a:ea typeface="文鼎簽字筆體E" pitchFamily="82" charset="-120"/>
              </a:rPr>
              <a:t>1.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郭明郎</a:t>
            </a:r>
            <a:r>
              <a:rPr lang="zh-TW" altLang="zh-TW" sz="1600" dirty="0" smtClean="0">
                <a:latin typeface="文鼎簽字筆體E" pitchFamily="82" charset="-120"/>
                <a:ea typeface="文鼎簽字筆體E" pitchFamily="82" charset="-120"/>
              </a:rPr>
              <a:t>、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王進賢、葉順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生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 彭莉珍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、王泰翔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、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鄭建信</a:t>
            </a:r>
            <a:endParaRPr lang="en-US" altLang="zh-TW" sz="1600" dirty="0" smtClean="0">
              <a:solidFill>
                <a:srgbClr val="FF0000"/>
              </a:solidFill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en-US" altLang="zh-TW" sz="1600" dirty="0" smtClean="0">
                <a:latin typeface="文鼎簽字筆體E" pitchFamily="82" charset="-120"/>
                <a:ea typeface="文鼎簽字筆體E" pitchFamily="82" charset="-120"/>
              </a:rPr>
              <a:t>2.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管珮吟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、郭玫君、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許思怡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 顏美音、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鍾瓊如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、陳晏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淇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en-US" altLang="zh-TW" sz="1600" dirty="0" smtClean="0">
                <a:latin typeface="文鼎簽字筆體E" pitchFamily="82" charset="-120"/>
                <a:ea typeface="文鼎簽字筆體E" pitchFamily="82" charset="-120"/>
              </a:rPr>
              <a:t>3.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林冠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良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、林明泉、丁琴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芳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 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王子維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、鄭閔中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、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黃怡潔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en-US" altLang="zh-TW" sz="1600" dirty="0" smtClean="0">
                <a:latin typeface="文鼎簽字筆體E" pitchFamily="82" charset="-120"/>
                <a:ea typeface="文鼎簽字筆體E" pitchFamily="82" charset="-120"/>
              </a:rPr>
              <a:t>4.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王芝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友、范嘉國、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蔡書玉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 廖介宏、黃麗鳳、王佳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琳</a:t>
            </a:r>
            <a:endParaRPr lang="en-US" altLang="zh-TW" sz="1600" dirty="0">
              <a:latin typeface="文鼎簽字筆體E" pitchFamily="82" charset="-120"/>
              <a:ea typeface="文鼎簽字筆體E" pitchFamily="82" charset="-120"/>
            </a:endParaRPr>
          </a:p>
          <a:p>
            <a:endParaRPr lang="en-US" altLang="zh-TW" sz="1600" dirty="0">
              <a:latin typeface="文鼎簽字筆體E" pitchFamily="82" charset="-120"/>
              <a:ea typeface="文鼎簽字筆體E" pitchFamily="82" charset="-120"/>
            </a:endParaRPr>
          </a:p>
          <a:p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93557" y="526532"/>
            <a:ext cx="25202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latin typeface="文鼎簽字筆體E" pitchFamily="82" charset="-120"/>
                <a:ea typeface="文鼎簽字筆體E" pitchFamily="82" charset="-120"/>
              </a:rPr>
              <a:t>接待</a:t>
            </a:r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組    </a:t>
            </a:r>
            <a:endParaRPr lang="en-US" altLang="zh-TW" sz="1600" b="1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 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教務處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攝影</a:t>
            </a:r>
            <a:endParaRPr lang="en-US" altLang="zh-TW" sz="1600" b="1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 smtClean="0">
                <a:solidFill>
                  <a:srgbClr val="FF0000"/>
                </a:solidFill>
                <a:latin typeface="文鼎簽字筆體E" pitchFamily="82" charset="-120"/>
                <a:ea typeface="文鼎簽字筆體E" pitchFamily="82" charset="-120"/>
              </a:rPr>
              <a:t> 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教務處</a:t>
            </a:r>
            <a:endParaRPr lang="en-US" altLang="zh-TW" sz="1600" dirty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全</a:t>
            </a:r>
            <a:r>
              <a:rPr lang="zh-TW" altLang="en-US" sz="1600" b="1" dirty="0">
                <a:latin typeface="文鼎簽字筆體E" pitchFamily="82" charset="-120"/>
                <a:ea typeface="文鼎簽字筆體E" pitchFamily="82" charset="-120"/>
              </a:rPr>
              <a:t>場</a:t>
            </a:r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協助</a:t>
            </a:r>
            <a:endParaRPr lang="en-US" altLang="zh-TW" sz="1600" b="1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 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學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務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處</a:t>
            </a:r>
            <a:endParaRPr lang="en-US" altLang="zh-TW" sz="1600" dirty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>
                <a:latin typeface="文鼎簽字筆體E" pitchFamily="82" charset="-120"/>
                <a:ea typeface="文鼎簽字筆體E" pitchFamily="82" charset="-120"/>
              </a:rPr>
              <a:t>會場布</a:t>
            </a:r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置</a:t>
            </a:r>
            <a:endParaRPr lang="en-US" altLang="zh-TW" sz="1600" b="1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 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總務處</a:t>
            </a:r>
            <a:endParaRPr lang="en-US" altLang="zh-TW" sz="1600" dirty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頒獎組</a:t>
            </a:r>
            <a:endParaRPr lang="en-US" altLang="zh-TW" sz="1600" b="1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 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輔導室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司儀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 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吳芸如 何冰冰</a:t>
            </a:r>
            <a:endParaRPr lang="en-US" altLang="zh-TW" sz="1600" dirty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音響</a:t>
            </a:r>
            <a:endParaRPr lang="en-US" altLang="zh-TW" sz="1600" b="1" dirty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邱靖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容</a:t>
            </a:r>
            <a:endParaRPr lang="en-US" altLang="zh-TW" sz="1600" dirty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器材組</a:t>
            </a:r>
            <a:r>
              <a:rPr lang="en-US" altLang="zh-TW" sz="1600" b="1" dirty="0" smtClean="0">
                <a:latin typeface="文鼎簽字筆體E" pitchFamily="82" charset="-120"/>
                <a:ea typeface="文鼎簽字筆體E" pitchFamily="82" charset="-120"/>
              </a:rPr>
              <a:t>(</a:t>
            </a:r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協助趣味競賽</a:t>
            </a:r>
            <a:r>
              <a:rPr lang="en-US" altLang="zh-TW" sz="1600" b="1" dirty="0" smtClean="0">
                <a:latin typeface="文鼎簽字筆體E" pitchFamily="82" charset="-120"/>
                <a:ea typeface="文鼎簽字筆體E" pitchFamily="82" charset="-120"/>
              </a:rPr>
              <a:t>)</a:t>
            </a:r>
          </a:p>
          <a:p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</a:t>
            </a:r>
            <a:r>
              <a:rPr lang="zh-TW" altLang="zh-TW" sz="1600" dirty="0" smtClean="0">
                <a:latin typeface="文鼎簽字筆體E" pitchFamily="82" charset="-120"/>
                <a:ea typeface="文鼎簽字筆體E" pitchFamily="82" charset="-120"/>
              </a:rPr>
              <a:t>劉宗富</a:t>
            </a:r>
            <a:r>
              <a:rPr lang="zh-TW" altLang="zh-TW" sz="1600" dirty="0">
                <a:latin typeface="文鼎簽字筆體E" pitchFamily="82" charset="-120"/>
                <a:ea typeface="文鼎簽字筆體E" pitchFamily="82" charset="-120"/>
              </a:rPr>
              <a:t>、陳鈁嫀、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廖軒弘  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林詠雪</a:t>
            </a:r>
            <a:r>
              <a:rPr lang="zh-TW" altLang="zh-TW" sz="1600" dirty="0" smtClean="0">
                <a:latin typeface="文鼎簽字筆體E" pitchFamily="82" charset="-120"/>
                <a:ea typeface="文鼎簽字筆體E" pitchFamily="82" charset="-120"/>
              </a:rPr>
              <a:t>、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呂驊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剛</a:t>
            </a:r>
            <a:r>
              <a:rPr lang="zh-TW" altLang="zh-TW" sz="1600" dirty="0" smtClean="0">
                <a:latin typeface="文鼎簽字筆體E" pitchFamily="82" charset="-120"/>
                <a:ea typeface="文鼎簽字筆體E" pitchFamily="82" charset="-120"/>
              </a:rPr>
              <a:t>、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李雅璇</a:t>
            </a:r>
            <a:endParaRPr lang="en-US" altLang="zh-TW" sz="1600" dirty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黃昭慈</a:t>
            </a:r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、</a:t>
            </a:r>
            <a:r>
              <a:rPr lang="zh-TW" altLang="en-US" sz="1600" dirty="0">
                <a:latin typeface="文鼎簽字筆體E" pitchFamily="82" charset="-120"/>
                <a:ea typeface="文鼎簽字筆體E" pitchFamily="82" charset="-120"/>
              </a:rPr>
              <a:t>鄭皓宇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b="1" dirty="0" smtClean="0">
                <a:latin typeface="文鼎簽字筆體E" pitchFamily="82" charset="-120"/>
                <a:ea typeface="文鼎簽字筆體E" pitchFamily="82" charset="-120"/>
              </a:rPr>
              <a:t>醫護組</a:t>
            </a:r>
            <a:endParaRPr lang="en-US" altLang="zh-TW" sz="1600" b="1" dirty="0" smtClean="0">
              <a:latin typeface="文鼎簽字筆體E" pitchFamily="82" charset="-120"/>
              <a:ea typeface="文鼎簽字筆體E" pitchFamily="82" charset="-120"/>
            </a:endParaRPr>
          </a:p>
          <a:p>
            <a:r>
              <a:rPr lang="zh-TW" altLang="en-US" sz="1600" dirty="0" smtClean="0">
                <a:latin typeface="文鼎簽字筆體E" pitchFamily="82" charset="-120"/>
                <a:ea typeface="文鼎簽字筆體E" pitchFamily="82" charset="-120"/>
              </a:rPr>
              <a:t> 健康中心護理師</a:t>
            </a:r>
            <a:endParaRPr lang="en-US" altLang="zh-TW" sz="1600" dirty="0" smtClean="0">
              <a:latin typeface="文鼎簽字筆體E" pitchFamily="82" charset="-120"/>
              <a:ea typeface="文鼎簽字筆體E" pitchFamily="82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828312" y="1411629"/>
            <a:ext cx="360040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2931985" y="1411629"/>
            <a:ext cx="36004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暫不開放</a:t>
            </a:r>
            <a:endParaRPr lang="zh-TW" altLang="en-US" sz="1200" dirty="0"/>
          </a:p>
        </p:txBody>
      </p:sp>
      <p:sp>
        <p:nvSpPr>
          <p:cNvPr id="3" name="圓角矩形 2"/>
          <p:cNvSpPr/>
          <p:nvPr/>
        </p:nvSpPr>
        <p:spPr>
          <a:xfrm>
            <a:off x="3491880" y="620079"/>
            <a:ext cx="2336432" cy="648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舞  台</a:t>
            </a:r>
            <a:endParaRPr lang="zh-TW" altLang="en-US" sz="2800" dirty="0"/>
          </a:p>
        </p:txBody>
      </p:sp>
      <p:sp>
        <p:nvSpPr>
          <p:cNvPr id="4" name="圓角矩形 3"/>
          <p:cNvSpPr/>
          <p:nvPr/>
        </p:nvSpPr>
        <p:spPr>
          <a:xfrm>
            <a:off x="2267744" y="6237312"/>
            <a:ext cx="1080120" cy="6206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體育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器材室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4341619" y="6237312"/>
            <a:ext cx="662429" cy="6206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4</a:t>
            </a:r>
            <a:endParaRPr lang="zh-TW" altLang="en-US" sz="2000" dirty="0"/>
          </a:p>
        </p:txBody>
      </p:sp>
      <p:sp>
        <p:nvSpPr>
          <p:cNvPr id="8" name="圓角矩形 7"/>
          <p:cNvSpPr/>
          <p:nvPr/>
        </p:nvSpPr>
        <p:spPr>
          <a:xfrm>
            <a:off x="3347864" y="6237312"/>
            <a:ext cx="2878341" cy="620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27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請依照各出入口維持動線順暢及表演團體進出安全，同組成員可協調輪值維持適當人力即可。</a:t>
            </a:r>
            <a:endParaRPr lang="en-US" altLang="zh-TW" dirty="0" smtClean="0"/>
          </a:p>
          <a:p>
            <a:r>
              <a:rPr lang="zh-TW" altLang="en-US" dirty="0" smtClean="0"/>
              <a:t>若欲更換組別，請協調之後，知會體育組更改名單，謝謝。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工作說明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1672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3417</TotalTime>
  <Words>233</Words>
  <Application>Microsoft Office PowerPoint</Application>
  <PresentationFormat>如螢幕大小 (4:3)</PresentationFormat>
  <Paragraphs>47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文鼎簽字筆體E</vt:lpstr>
      <vt:lpstr>新細明體</vt:lpstr>
      <vt:lpstr>標楷體</vt:lpstr>
      <vt:lpstr>Calibri</vt:lpstr>
      <vt:lpstr>Candara</vt:lpstr>
      <vt:lpstr>Symbol</vt:lpstr>
      <vt:lpstr>Times New Roman</vt:lpstr>
      <vt:lpstr>波形</vt:lpstr>
      <vt:lpstr>PowerPoint 簡報</vt:lpstr>
      <vt:lpstr>PowerPoint 簡報</vt:lpstr>
      <vt:lpstr>工作說明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體育組 新北市樹林國小</cp:lastModifiedBy>
  <cp:revision>163</cp:revision>
  <cp:lastPrinted>2018-11-23T06:40:56Z</cp:lastPrinted>
  <dcterms:created xsi:type="dcterms:W3CDTF">2011-10-17T03:17:45Z</dcterms:created>
  <dcterms:modified xsi:type="dcterms:W3CDTF">2020-11-25T05:15:16Z</dcterms:modified>
</cp:coreProperties>
</file>